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58" r:id="rId5"/>
    <p:sldId id="269" r:id="rId6"/>
    <p:sldId id="259" r:id="rId7"/>
    <p:sldId id="268" r:id="rId8"/>
    <p:sldId id="260" r:id="rId9"/>
    <p:sldId id="270" r:id="rId10"/>
    <p:sldId id="261" r:id="rId11"/>
    <p:sldId id="262" r:id="rId12"/>
    <p:sldId id="267" r:id="rId13"/>
    <p:sldId id="271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73" autoAdjust="0"/>
  </p:normalViewPr>
  <p:slideViewPr>
    <p:cSldViewPr snapToGrid="0">
      <p:cViewPr>
        <p:scale>
          <a:sx n="125" d="100"/>
          <a:sy n="125" d="100"/>
        </p:scale>
        <p:origin x="-1670" y="-10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30.png>
</file>

<file path=ppt/media/image24.jpeg>
</file>

<file path=ppt/media/image24.png>
</file>

<file path=ppt/media/image25.png>
</file>

<file path=ppt/media/image26.gif>
</file>

<file path=ppt/media/image27.gif>
</file>

<file path=ppt/media/image28.gif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42.gif>
</file>

<file path=ppt/media/image43.gif>
</file>

<file path=ppt/media/image44.gif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9EEEC-D24F-4437-A657-A9714F0BEEA7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26794C-C6E7-478C-B3BC-56D010E2D4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48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26794C-C6E7-478C-B3BC-56D010E2D4C1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0241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26794C-C6E7-478C-B3BC-56D010E2D4C1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480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96ABB-569E-6E04-8006-4AE09948F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9AAAEF-563D-7A67-9F6B-EF8445CFD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64E88E-DD8C-E431-6BA0-7EAA2926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5009AD-0C1A-3F4A-1824-3847B2F0A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EBEF9C-BA22-5EAF-95A9-729406691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1682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71390-6A21-CC20-3F4D-20A2C1C88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86D528-4B5F-C1D6-B836-9B335E81E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EE9D3A-8173-0C53-3F90-A601ABEF3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D78C38-FA74-0B69-F780-DB82A31ED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1DA1B6-6BCE-994F-DF9F-71B7A6139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1811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5939E-DB3F-F555-ADB6-54CA12A49D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FC7BEA-999C-1EDC-8ABD-F41308956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1F94C0-7E35-DFD3-2A91-C8E9FAA9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50B17F-EC96-C822-FC5A-49093F9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F7E00D-B0AE-765D-037E-504403772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7217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ADBD8E-7CE7-4DBE-1541-4599F8A6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D1B85D-4464-7C24-B464-4C1611016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66754E-F2C5-8C0B-362B-BF17BC6E3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CF2413-B88A-112D-C089-F781099E8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3A6487-E806-C2E3-B946-02139C99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076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8C332-117F-0A62-67D5-303160DD0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4E8415-6493-3A8A-BFF4-FF6BEA9E0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FE0EAE-139D-60B4-6E34-141DC2187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CD9508-7B42-2172-AFD5-A15344AD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F6C0FD-0FFF-AA35-44FA-4629918B3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8731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7199F-BB0A-A17D-29FE-A5DE94AD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289C75-8B5E-663F-FFDF-6F84E184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A1B68E-58F7-D092-988D-B0C84A588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BEABC0-A03A-F01F-A53B-F7D0D8FC4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DF0AFA-77D5-F8AC-B78F-EA7E075D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F43E93-35BE-136F-56C9-7DCF89A3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240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33BC7-817D-BA28-8984-9826320A6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F6D1DD0-9B9F-F6F0-7F5D-47FFBC54F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26679D-C505-7B84-7DE1-021ACEB3C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284FF28-E4F5-A243-448C-9AEDB8A33F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E0466C-87DC-EAE6-BB34-A1796E3704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FB710AB-45D4-B097-CB68-FF2C00737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444999F-3033-7F8F-694D-421499A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24DC877-9274-84CF-CB90-8644EF5A6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187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44B04-9B21-8FE0-ECCA-E31353CA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FC2F1ED-4E4D-5AE2-E058-E7657C57A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50C1A39-6E65-0A20-F15A-3B6C7A05A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CBBA864-ECF0-1ADA-3B77-633172F62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0220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A602716-9E13-BDC5-CB05-B2E52EE6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AA2CC4A-5EE0-2918-D4E1-31CCD88EA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393B79D-CA09-F0D9-FC7A-BB03ABDC4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3167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8FC29-D3E2-A922-AE27-8B46DE842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9C2778-7856-959D-125A-1199F10FF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85124A-7296-E57C-6ACB-258527FE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FA82D6-FEAA-AD17-69B9-94FA4574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38CDD31-EF59-A0EA-6C29-99611BAA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B23880F-9CF2-F4DE-B231-B65573437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2218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1AD6A3-57BE-3511-B629-155C445C4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F0172B-211A-7CD6-5C90-59F39BD6F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3204BD7-F533-8168-1044-A09017A44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57941B-92FE-03F0-44F8-3EC5605DE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D11ACA5-8B57-BD9D-D0B2-6AC4A60FC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C6BBE5B-DE10-6247-7995-B0EC89CE2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827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DAB31D1-CB87-3128-B66F-CDB5F0252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F31A17-F3DB-8754-A417-F341BFE88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48CFB4-3C0A-F42E-4BF6-44D91B3BE9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E400F2-A831-4CCA-9CC7-53A69B9ACD76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DA1D42-D5B6-5262-F8A3-25E0000D9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A4E32C-616B-D0AF-85A2-32E6AE7726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4CBFF9-7690-4A36-952E-87A1CE74A71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34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1.png"/><Relationship Id="rId2" Type="http://schemas.microsoft.com/office/2007/relationships/media" Target="../media/media1.mp3"/><Relationship Id="rId16" Type="http://schemas.microsoft.com/office/2007/relationships/hdphoto" Target="../media/hdphoto2.wdp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11" Type="http://schemas.openxmlformats.org/officeDocument/2006/relationships/image" Target="../media/image6.png"/><Relationship Id="rId5" Type="http://schemas.openxmlformats.org/officeDocument/2006/relationships/image" Target="../media/image1.png"/><Relationship Id="rId1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4.gi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17" Type="http://schemas.openxmlformats.org/officeDocument/2006/relationships/image" Target="../media/image18.png"/><Relationship Id="rId2" Type="http://schemas.openxmlformats.org/officeDocument/2006/relationships/image" Target="../media/image12.png"/><Relationship Id="rId16" Type="http://schemas.openxmlformats.org/officeDocument/2006/relationships/image" Target="../media/image17.png"/><Relationship Id="rId20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3.png"/><Relationship Id="rId5" Type="http://schemas.openxmlformats.org/officeDocument/2006/relationships/image" Target="../media/image4.pn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19" Type="http://schemas.openxmlformats.org/officeDocument/2006/relationships/image" Target="../media/image20.pn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microsoft.com/office/2007/relationships/hdphoto" Target="../media/hdphoto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24.jpe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21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24.png"/><Relationship Id="rId2" Type="http://schemas.openxmlformats.org/officeDocument/2006/relationships/image" Target="../media/image25.png"/><Relationship Id="rId16" Type="http://schemas.openxmlformats.org/officeDocument/2006/relationships/image" Target="../media/image2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30.png"/><Relationship Id="rId5" Type="http://schemas.openxmlformats.org/officeDocument/2006/relationships/image" Target="../media/image4.png"/><Relationship Id="rId15" Type="http://schemas.openxmlformats.org/officeDocument/2006/relationships/image" Target="../media/image27.gif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26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10" Type="http://schemas.openxmlformats.org/officeDocument/2006/relationships/image" Target="../media/image26.gif"/><Relationship Id="rId4" Type="http://schemas.openxmlformats.org/officeDocument/2006/relationships/image" Target="../media/image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2.gif"/><Relationship Id="rId3" Type="http://schemas.openxmlformats.org/officeDocument/2006/relationships/image" Target="../media/image30.png"/><Relationship Id="rId7" Type="http://schemas.openxmlformats.org/officeDocument/2006/relationships/image" Target="../media/image5.png"/><Relationship Id="rId12" Type="http://schemas.openxmlformats.org/officeDocument/2006/relationships/image" Target="../media/image31.gif"/><Relationship Id="rId17" Type="http://schemas.microsoft.com/office/2007/relationships/hdphoto" Target="../media/hdphoto5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5" Type="http://schemas.openxmlformats.org/officeDocument/2006/relationships/image" Target="../media/image34.gif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3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37.png"/><Relationship Id="rId10" Type="http://schemas.openxmlformats.org/officeDocument/2006/relationships/image" Target="../media/image7.png"/><Relationship Id="rId4" Type="http://schemas.openxmlformats.org/officeDocument/2006/relationships/image" Target="../media/image36.png"/><Relationship Id="rId9" Type="http://schemas.openxmlformats.org/officeDocument/2006/relationships/image" Target="../media/image6.png"/><Relationship Id="rId1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41.gif"/><Relationship Id="rId2" Type="http://schemas.openxmlformats.org/officeDocument/2006/relationships/image" Target="../media/image39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43.gi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2.gif"/><Relationship Id="rId5" Type="http://schemas.openxmlformats.org/officeDocument/2006/relationships/image" Target="../media/image4.png"/><Relationship Id="rId15" Type="http://schemas.openxmlformats.org/officeDocument/2006/relationships/image" Target="../media/image18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 conjunto de letras blancas en fondo azul&#10;&#10;El contenido generado por IA puede ser incorrecto.">
            <a:extLst>
              <a:ext uri="{FF2B5EF4-FFF2-40B4-BE49-F238E27FC236}">
                <a16:creationId xmlns:a16="http://schemas.microsoft.com/office/drawing/2014/main" id="{F7EE0D3D-4459-59D5-430F-DDBAB20A6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527"/>
            <a:ext cx="12192000" cy="7093527"/>
          </a:xfrm>
          <a:prstGeom prst="rect">
            <a:avLst/>
          </a:prstGeom>
        </p:spPr>
      </p:pic>
      <p:pic>
        <p:nvPicPr>
          <p:cNvPr id="4" name="Cancion de Tetris   Original">
            <a:hlinkClick r:id="" action="ppaction://media"/>
            <a:extLst>
              <a:ext uri="{FF2B5EF4-FFF2-40B4-BE49-F238E27FC236}">
                <a16:creationId xmlns:a16="http://schemas.microsoft.com/office/drawing/2014/main" id="{FF84228A-5233-5BDC-FAAE-314FA46F97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8" name="Imagen 7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7AB9B096-4C70-291C-3B33-3CEB8FB9499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4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10" name="Imagen 9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C866F378-4555-A6C9-D98D-34AC1647810C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2" name="Imagen 1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10A49E5-40C2-DDAA-A541-14986804050E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4" name="Imagen 13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1F9F8B98-27AB-9C56-21D6-FF5F106C4943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6" name="Imagen 15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E6AB3B59-D31A-47DA-0D2D-0FEAA288E053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8" name="Imagen 1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C79554A9-7C98-3E21-D4FF-057944080D5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0" name="Imagen 1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EF4B16A3-E016-618D-B830-7C17CAA26858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1" name="Imagen 20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993609BC-0C24-DC02-EFA6-D671D7190F4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4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22868" y="-1161217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22" name="Imagen 2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CF1EBC71-D49B-43C2-9889-8E60AB6728A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3" name="Imagen 2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170E0624-1718-4EFD-7193-526CBE3E54BA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4" name="Imagen 23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8E14F3B9-EB88-5A69-7045-49ABE628303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5" name="Imagen 24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BCA35D7C-01BB-1CE0-5F95-687DD5FF434B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108558" y="-1221212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6" name="Imagen 25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5F295858-EF05-1A62-411F-A6A8BBDB5C23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5102" y="-1132335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7" name="Imagen 2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CB72733-15F7-D603-E6B3-2C55F9D4693B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8" name="Imagen 2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BA5DCD5A-3012-DA22-A138-C3B8E9C9E44A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9" name="Imagen 28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2ECADF1B-5F9C-105A-4D45-6C025ADA61C3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2" name="Imagen 31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5C1F0CDA-15EC-B288-7F5E-FFE977C4BA2A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5" name="Imagen 34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BCC4A8E3-3AB0-3173-1930-0B1FA72FD621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6" name="Imagen 35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78DEA917-5BC9-A42E-5E2A-C41D788991D3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7" name="Imagen 3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3BBB054B-6D86-F51B-98BF-083FD772DFF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8" name="Imagen 37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0642FE70-3F3A-05F9-2FD4-90FF4E2F3D28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50C2C81-BB06-ABAD-5EEA-62D9D14E2B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961" b="89974" l="7910" r="89941">
                        <a14:foregroundMark x1="8105" y1="14909" x2="7910" y2="25130"/>
                        <a14:foregroundMark x1="7910" y1="25130" x2="7910" y2="25130"/>
                      </a14:backgroundRemoval>
                    </a14:imgEffect>
                    <a14:imgEffect>
                      <a14:brightnessContrast bright="100000" contrast="-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3303"/>
          <a:stretch>
            <a:fillRect/>
          </a:stretch>
        </p:blipFill>
        <p:spPr bwMode="auto">
          <a:xfrm>
            <a:off x="3412172" y="-184071"/>
            <a:ext cx="5366068" cy="6173391"/>
          </a:xfrm>
          <a:prstGeom prst="rect">
            <a:avLst/>
          </a:prstGeom>
          <a:noFill/>
          <a:effectLst>
            <a:glow rad="965200">
              <a:schemeClr val="bg1"/>
            </a:glow>
            <a:outerShdw blurRad="1270000" sx="123000" sy="123000" algn="ctr" rotWithShape="0">
              <a:schemeClr val="bg1">
                <a:alpha val="40000"/>
              </a:schemeClr>
            </a:outerShdw>
            <a:reflection blurRad="139700" stA="75000" endPos="23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C3B0F407-BF8C-5F68-3CC7-219EB1EB17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961" b="89974" l="7910" r="89941">
                        <a14:foregroundMark x1="8105" y1="14909" x2="7910" y2="25130"/>
                        <a14:foregroundMark x1="7910" y1="25130" x2="7910" y2="25130"/>
                      </a14:backgroundRemoval>
                    </a14:imgEffect>
                    <a14:imgEffect>
                      <a14:brightnessContrast bright="17000" contrast="-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3303"/>
          <a:stretch>
            <a:fillRect/>
          </a:stretch>
        </p:blipFill>
        <p:spPr bwMode="auto">
          <a:xfrm>
            <a:off x="3422668" y="-184071"/>
            <a:ext cx="5366068" cy="6173391"/>
          </a:xfrm>
          <a:prstGeom prst="rect">
            <a:avLst/>
          </a:prstGeom>
          <a:noFill/>
          <a:effectLst>
            <a:outerShdw blurRad="596900" sx="102000" sy="102000" algn="ctr" rotWithShape="0">
              <a:schemeClr val="bg1">
                <a:alpha val="40000"/>
              </a:schemeClr>
            </a:outerShdw>
            <a:reflection blurRad="139700" stA="75000" endPos="23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525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85185E-6 L 4.16667E-6 2.89468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12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6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22" dur="7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4" dur="8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50185 L -1.66667E-6 1.26736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4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36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40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42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44" dur="6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46" dur="7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8" dur="3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1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6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6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5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18293">
                <p:cTn id="59" repeatCount="indefinit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FA271-D095-B49E-6C16-3B0969949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9476DAF0-B009-019F-FA47-A47307D43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2" y="-235526"/>
            <a:ext cx="12198402" cy="709352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ADE4ED6-D588-468E-ACD0-B41387B68523}"/>
              </a:ext>
            </a:extLst>
          </p:cNvPr>
          <p:cNvSpPr/>
          <p:nvPr/>
        </p:nvSpPr>
        <p:spPr>
          <a:xfrm>
            <a:off x="2327546" y="0"/>
            <a:ext cx="7536908" cy="2585323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Demostración con un modelo sencillo con </a:t>
            </a:r>
          </a:p>
          <a:p>
            <a:pPr algn="ctr"/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Q-</a:t>
            </a:r>
            <a:r>
              <a:rPr lang="es-MX" sz="5400" b="0" cap="none" spc="0" dirty="0" err="1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learning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874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312D3-1A41-ED52-6C9E-BDC72292F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fondo azul&#10;&#10;El contenido generado por IA puede ser incorrecto.">
            <a:extLst>
              <a:ext uri="{FF2B5EF4-FFF2-40B4-BE49-F238E27FC236}">
                <a16:creationId xmlns:a16="http://schemas.microsoft.com/office/drawing/2014/main" id="{C51FC517-1534-49FE-A4E3-EAE64C0BC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527"/>
            <a:ext cx="12192000" cy="7093527"/>
          </a:xfrm>
          <a:prstGeom prst="rect">
            <a:avLst/>
          </a:prstGeom>
        </p:spPr>
      </p:pic>
      <p:pic>
        <p:nvPicPr>
          <p:cNvPr id="5" name="Imagen 4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A4381251-E0C0-7CB5-F17D-CB53967951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8" name="Imagen 7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E2BCC701-C6D7-8D2A-A5CF-165696338BB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9" name="Imagen 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B3F94E8-FA94-2D54-8A85-AD0B4686A92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0" name="Imagen 9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B295BE89-DA68-6CF5-4465-D092306D828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1" name="Imagen 1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68883922-F143-A284-24F3-CE81440CED06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3" name="Imagen 1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A2D78C57-876A-DCC5-DFE1-33D8C8D687D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4" name="Imagen 13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001B2C96-839D-B0F3-5EE5-78EC1DE3F2C8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15" name="Imagen 1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349E72D-D1E2-3BAA-1994-9BA7E5BEFA6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6" name="Imagen 15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1489EF19-684A-95C7-5F8F-83C6B3D1B5CB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7" name="Imagen 16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62243AEE-050C-3A61-ACB2-1E3E7B2A1E1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8" name="Imagen 17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1F25E415-FC9D-B078-4B75-3EA15526A09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9" name="Imagen 18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578EBB50-FB05-2078-2BC6-8443C07959FC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0" name="Imagen 19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BA1DA4D3-B4C0-AEA3-534E-87CCEBCDEAD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1" name="Imagen 20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CC3A2911-CD1D-3092-9B10-58973BAEDF4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2" name="Imagen 21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07C196FF-E12A-22A7-0DE7-4E095E9EA32E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3" name="Imagen 22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53402840-894B-9F64-40C0-1C5CECE584F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4" name="Imagen 2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3E33B772-DD99-A15A-9D9D-76C5C243299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5" name="Imagen 24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C9744047-08BE-0A3E-F54A-4A4717C524A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AF5DE6C-3247-4E91-33F8-E15FCC1C1F44}"/>
              </a:ext>
            </a:extLst>
          </p:cNvPr>
          <p:cNvSpPr/>
          <p:nvPr/>
        </p:nvSpPr>
        <p:spPr>
          <a:xfrm>
            <a:off x="1287052" y="254615"/>
            <a:ext cx="8832308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Pero y un </a:t>
            </a:r>
            <a:r>
              <a:rPr lang="es-MX" sz="5400" b="0" cap="none" spc="0" dirty="0" err="1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bot</a:t>
            </a:r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 profesional?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D5AF06E-3B0B-35FC-0FD2-488C7C488546}"/>
              </a:ext>
            </a:extLst>
          </p:cNvPr>
          <p:cNvSpPr/>
          <p:nvPr/>
        </p:nvSpPr>
        <p:spPr>
          <a:xfrm>
            <a:off x="5703206" y="1704573"/>
            <a:ext cx="6248400" cy="3970318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Altura máxima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Evitar crear hoyos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Completar varias líneas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Mantener el escenario plano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Conocer la pieza actual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Conocer la pieza siguiente</a:t>
            </a:r>
          </a:p>
          <a:p>
            <a:pPr marL="571500" indent="-571500">
              <a:buFontTx/>
              <a:buChar char="-"/>
            </a:pPr>
            <a:r>
              <a:rPr lang="es-ES" sz="2800" dirty="0">
                <a:ln w="0"/>
                <a:solidFill>
                  <a:schemeClr val="bg1"/>
                </a:solidFill>
                <a:effectLst>
                  <a:reflection blurRad="6350" stA="23000" endPos="75000" dir="5400000" sy="-100000" algn="bl" rotWithShape="0"/>
                </a:effectLst>
                <a:latin typeface="Retro Gaming" panose="00000400000000000000" pitchFamily="2" charset="0"/>
              </a:rPr>
              <a:t>Conocer el tablero</a:t>
            </a:r>
          </a:p>
        </p:txBody>
      </p:sp>
      <p:pic>
        <p:nvPicPr>
          <p:cNvPr id="6" name="Imagen 5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926675FC-CD34-AF8A-CF77-5B8813DEF6D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4" r="38073"/>
          <a:stretch>
            <a:fillRect/>
          </a:stretch>
        </p:blipFill>
        <p:spPr>
          <a:xfrm>
            <a:off x="1287052" y="1704573"/>
            <a:ext cx="3814902" cy="4262460"/>
          </a:xfrm>
          <a:prstGeom prst="rect">
            <a:avLst/>
          </a:prstGeom>
          <a:effectLst>
            <a:outerShdw blurRad="1117600" sx="117000" sy="117000" algn="ctr" rotWithShape="0">
              <a:schemeClr val="bg1">
                <a:alpha val="18000"/>
              </a:schemeClr>
            </a:outerShdw>
          </a:effectLst>
        </p:spPr>
      </p:pic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62F7C9D9-D084-08CB-30D7-35CEEB33E292}"/>
              </a:ext>
            </a:extLst>
          </p:cNvPr>
          <p:cNvSpPr/>
          <p:nvPr/>
        </p:nvSpPr>
        <p:spPr>
          <a:xfrm>
            <a:off x="10200838" y="-235527"/>
            <a:ext cx="2291788" cy="5243332"/>
          </a:xfrm>
          <a:custGeom>
            <a:avLst/>
            <a:gdLst>
              <a:gd name="connsiteX0" fmla="*/ 0 w 2291788"/>
              <a:gd name="connsiteY0" fmla="*/ 0 h 5243332"/>
              <a:gd name="connsiteX1" fmla="*/ 0 w 2291788"/>
              <a:gd name="connsiteY1" fmla="*/ 462988 h 5243332"/>
              <a:gd name="connsiteX2" fmla="*/ 1597307 w 2291788"/>
              <a:gd name="connsiteY2" fmla="*/ 462988 h 5243332"/>
              <a:gd name="connsiteX3" fmla="*/ 1597307 w 2291788"/>
              <a:gd name="connsiteY3" fmla="*/ 1238492 h 5243332"/>
              <a:gd name="connsiteX4" fmla="*/ 1169044 w 2291788"/>
              <a:gd name="connsiteY4" fmla="*/ 1238492 h 5243332"/>
              <a:gd name="connsiteX5" fmla="*/ 1597307 w 2291788"/>
              <a:gd name="connsiteY5" fmla="*/ 1238492 h 5243332"/>
              <a:gd name="connsiteX6" fmla="*/ 1597307 w 2291788"/>
              <a:gd name="connsiteY6" fmla="*/ 1701479 h 5243332"/>
              <a:gd name="connsiteX7" fmla="*/ 2291788 w 2291788"/>
              <a:gd name="connsiteY7" fmla="*/ 1701479 h 5243332"/>
              <a:gd name="connsiteX8" fmla="*/ 2291788 w 2291788"/>
              <a:gd name="connsiteY8" fmla="*/ 1273216 h 5243332"/>
              <a:gd name="connsiteX9" fmla="*/ 2291788 w 2291788"/>
              <a:gd name="connsiteY9" fmla="*/ 4016416 h 5243332"/>
              <a:gd name="connsiteX10" fmla="*/ 2291788 w 2291788"/>
              <a:gd name="connsiteY10" fmla="*/ 5243332 h 5243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1788" h="5243332">
                <a:moveTo>
                  <a:pt x="0" y="0"/>
                </a:moveTo>
                <a:lnTo>
                  <a:pt x="0" y="462988"/>
                </a:lnTo>
                <a:lnTo>
                  <a:pt x="1597307" y="462988"/>
                </a:lnTo>
                <a:lnTo>
                  <a:pt x="1597307" y="1238492"/>
                </a:lnTo>
                <a:lnTo>
                  <a:pt x="1169044" y="1238492"/>
                </a:lnTo>
                <a:lnTo>
                  <a:pt x="1597307" y="1238492"/>
                </a:lnTo>
                <a:lnTo>
                  <a:pt x="1597307" y="1701479"/>
                </a:lnTo>
                <a:lnTo>
                  <a:pt x="2291788" y="1701479"/>
                </a:lnTo>
                <a:lnTo>
                  <a:pt x="2291788" y="1273216"/>
                </a:lnTo>
                <a:lnTo>
                  <a:pt x="2291788" y="4016416"/>
                </a:lnTo>
                <a:lnTo>
                  <a:pt x="2291788" y="5243332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CA21283B-5863-9DA6-08CA-44AA2DD67076}"/>
              </a:ext>
            </a:extLst>
          </p:cNvPr>
          <p:cNvSpPr/>
          <p:nvPr/>
        </p:nvSpPr>
        <p:spPr>
          <a:xfrm>
            <a:off x="-556792" y="6087139"/>
            <a:ext cx="6804838" cy="1541721"/>
          </a:xfrm>
          <a:custGeom>
            <a:avLst/>
            <a:gdLst>
              <a:gd name="connsiteX0" fmla="*/ 0 w 6804838"/>
              <a:gd name="connsiteY0" fmla="*/ 988828 h 1541721"/>
              <a:gd name="connsiteX1" fmla="*/ 1063256 w 6804838"/>
              <a:gd name="connsiteY1" fmla="*/ 988828 h 1541721"/>
              <a:gd name="connsiteX2" fmla="*/ 1063256 w 6804838"/>
              <a:gd name="connsiteY2" fmla="*/ 0 h 1541721"/>
              <a:gd name="connsiteX3" fmla="*/ 1063256 w 6804838"/>
              <a:gd name="connsiteY3" fmla="*/ 372139 h 1541721"/>
              <a:gd name="connsiteX4" fmla="*/ 5741582 w 6804838"/>
              <a:gd name="connsiteY4" fmla="*/ 372139 h 1541721"/>
              <a:gd name="connsiteX5" fmla="*/ 4731489 w 6804838"/>
              <a:gd name="connsiteY5" fmla="*/ 372139 h 1541721"/>
              <a:gd name="connsiteX6" fmla="*/ 4731489 w 6804838"/>
              <a:gd name="connsiteY6" fmla="*/ 1541721 h 1541721"/>
              <a:gd name="connsiteX7" fmla="*/ 6804838 w 6804838"/>
              <a:gd name="connsiteY7" fmla="*/ 1541721 h 1541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4838" h="1541721">
                <a:moveTo>
                  <a:pt x="0" y="988828"/>
                </a:moveTo>
                <a:lnTo>
                  <a:pt x="1063256" y="988828"/>
                </a:lnTo>
                <a:lnTo>
                  <a:pt x="1063256" y="0"/>
                </a:lnTo>
                <a:lnTo>
                  <a:pt x="1063256" y="372139"/>
                </a:lnTo>
                <a:lnTo>
                  <a:pt x="5741582" y="372139"/>
                </a:lnTo>
                <a:lnTo>
                  <a:pt x="4731489" y="372139"/>
                </a:lnTo>
                <a:lnTo>
                  <a:pt x="4731489" y="1541721"/>
                </a:lnTo>
                <a:lnTo>
                  <a:pt x="6804838" y="1541721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7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8" dur="7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ABB4E-5C61-8AD4-2DE5-CB4725C71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2EAD1364-EDA6-3B53-59E7-9C22637A4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2" y="-235526"/>
            <a:ext cx="12198402" cy="709352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82131E48-428C-3947-1ACD-59D6736A0693}"/>
              </a:ext>
            </a:extLst>
          </p:cNvPr>
          <p:cNvSpPr/>
          <p:nvPr/>
        </p:nvSpPr>
        <p:spPr>
          <a:xfrm>
            <a:off x="2327546" y="0"/>
            <a:ext cx="7536908" cy="2585323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Demostración con un modelo complejo con </a:t>
            </a:r>
          </a:p>
          <a:p>
            <a:pPr algn="ctr"/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Deep Q-</a:t>
            </a:r>
            <a:r>
              <a:rPr lang="es-MX" sz="5400" b="0" cap="none" spc="0" dirty="0" err="1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learning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5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EAADA-3B7D-23DD-5E17-20AE97B4D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0BEBE817-F95D-537B-E207-CD522080F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2" y="-235526"/>
            <a:ext cx="12198402" cy="7093526"/>
          </a:xfrm>
          <a:prstGeom prst="rect">
            <a:avLst/>
          </a:prstGeom>
        </p:spPr>
      </p:pic>
      <p:pic>
        <p:nvPicPr>
          <p:cNvPr id="7" name="Imagen 6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4014B87C-0DE2-36D1-4C6A-384AA66835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8" name="Imagen 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CD9044AF-3982-6235-4BBC-A103E39505F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9" name="Imagen 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6BBF3CD5-2EBD-B712-E2E1-3D6D0AC0726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0" name="Imagen 9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08CC7D23-6E33-EE5C-4DAB-4BA2BB78068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1" name="Imagen 1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8E553C10-6630-78A9-02B9-EC1551BE2CF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12" name="Imagen 1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109AA431-29A9-FCE2-A6AF-7FE6302F8A16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3" name="Imagen 1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4E490F86-522D-779C-D21F-3A9C4B0C917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4" name="Imagen 13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E6C605A5-9FB9-7C11-46C0-BEC2AA11DC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5" name="Imagen 1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6F6F338E-830F-6450-C405-D9DFF92F65B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6" name="Imagen 15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55DD3F8B-9B00-C4A7-8A9A-8614269E2B2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7" name="Imagen 16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F28F85E5-9CA8-00E9-2ACD-79DECCDAEC6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8" name="Imagen 1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3258D858-EA65-A29F-67FF-ADC9457ED75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9" name="Imagen 18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FAC6AD0F-C536-3845-8746-CDADD998F9C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0" name="Imagen 1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4F8AD7CC-49A7-9629-8C9D-959054DC535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1" name="Imagen 2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CB889A60-5D89-9057-5044-D22666FF2F1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2" name="Imagen 21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DB8D6428-7C1F-D528-2438-BDF9C5AEAB9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E7C4167-0E45-6D6C-42D4-7D14D5AF30D5}"/>
              </a:ext>
            </a:extLst>
          </p:cNvPr>
          <p:cNvSpPr/>
          <p:nvPr/>
        </p:nvSpPr>
        <p:spPr>
          <a:xfrm>
            <a:off x="2327546" y="189774"/>
            <a:ext cx="7536908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Calificación:</a:t>
            </a:r>
          </a:p>
        </p:txBody>
      </p:sp>
      <p:pic>
        <p:nvPicPr>
          <p:cNvPr id="6" name="Imagen 5" descr="Código QR&#10;&#10;El contenido generado por IA puede ser incorrecto.">
            <a:extLst>
              <a:ext uri="{FF2B5EF4-FFF2-40B4-BE49-F238E27FC236}">
                <a16:creationId xmlns:a16="http://schemas.microsoft.com/office/drawing/2014/main" id="{15161D38-696E-2B99-0DDF-9CF66E8E3E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61"/>
          <a:stretch>
            <a:fillRect/>
          </a:stretch>
        </p:blipFill>
        <p:spPr>
          <a:xfrm>
            <a:off x="3983182" y="1431148"/>
            <a:ext cx="4225636" cy="39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8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16" dur="8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2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4" dur="7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36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B945ADBC-8DD3-CC17-4437-BAB3E1B3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8867"/>
            <a:ext cx="12192000" cy="7093527"/>
          </a:xfrm>
          <a:prstGeom prst="rect">
            <a:avLst/>
          </a:prstGeom>
        </p:spPr>
      </p:pic>
      <p:pic>
        <p:nvPicPr>
          <p:cNvPr id="15" name="Imagen 14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4BB6DDB7-3572-2613-2865-EF620165C60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17" name="Imagen 16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DA3D227A-B014-9C8D-F900-D60F7437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9" name="Imagen 1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EF3C853F-8709-79D7-29D0-5000844CB85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1" name="Imagen 20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76CDDCD7-5479-637B-F699-774B6C78D0F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3" name="Imagen 22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FBABB98-6024-E266-1097-51A3B5B6EED1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5" name="Imagen 24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11B41B4F-B65B-A07E-5CC0-D568B4884AA7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6" name="Imagen 25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3B6BC13C-D9BE-F665-C55C-FFBF1AE4421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3" name="Imagen 32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FA2AF8D0-53BB-14E6-FEDD-E5C491D89C5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4" name="Imagen 33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B2D49F18-0F58-E316-8B49-E5B11226770B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45" name="Imagen 44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79A5A6B9-65D2-B9C9-8EBA-5DDD7F135E0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46" name="Imagen 45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19149085-BA91-6D77-D0C5-8C6FEB2ACF6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47" name="Imagen 46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6B7FCE04-748C-8E64-A109-95D69723E479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48" name="Imagen 4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D1B9E92B-935F-4BD5-4548-4D552846106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49" name="Imagen 48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A3F95458-9D26-8847-9686-2DDD61506097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50" name="Imagen 4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B73287ED-311A-CC8E-5129-6AD45056D9F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51" name="Imagen 5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35BAD2F6-9F0F-87C2-9365-42E0F4785665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52" name="Imagen 5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46C2FF59-AF0F-2263-5380-764EAEF0939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53" name="Imagen 52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260152A3-369E-51B9-E632-AB8E9F0074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B5E68C0-3FB7-8328-86DC-F11F25C0AE05}"/>
              </a:ext>
            </a:extLst>
          </p:cNvPr>
          <p:cNvSpPr/>
          <p:nvPr/>
        </p:nvSpPr>
        <p:spPr>
          <a:xfrm>
            <a:off x="0" y="-194808"/>
            <a:ext cx="12192000" cy="7052808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C0A14CF-16D5-407A-2E9B-1C2A35C0B29A}"/>
              </a:ext>
            </a:extLst>
          </p:cNvPr>
          <p:cNvSpPr/>
          <p:nvPr/>
        </p:nvSpPr>
        <p:spPr>
          <a:xfrm>
            <a:off x="1287052" y="254615"/>
            <a:ext cx="4211409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Complejidad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8CBE0D91-4F33-D8DC-8483-8E2290EE8518}"/>
              </a:ext>
            </a:extLst>
          </p:cNvPr>
          <p:cNvGrpSpPr/>
          <p:nvPr/>
        </p:nvGrpSpPr>
        <p:grpSpPr>
          <a:xfrm>
            <a:off x="7982128" y="1983692"/>
            <a:ext cx="1858571" cy="1858571"/>
            <a:chOff x="5946877" y="-463906"/>
            <a:chExt cx="2816656" cy="2816656"/>
          </a:xfrm>
        </p:grpSpPr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3E0FB130-9A6B-1C22-43D9-21D30C522D6D}"/>
                </a:ext>
              </a:extLst>
            </p:cNvPr>
            <p:cNvSpPr/>
            <p:nvPr/>
          </p:nvSpPr>
          <p:spPr>
            <a:xfrm>
              <a:off x="5946877" y="-46390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rgbClr val="FF0000">
                    <a:lumMod val="76000"/>
                    <a:alpha val="66000"/>
                  </a:srgb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F7A7C357-76C3-E48D-BF13-95650C309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duotone>
                <a:prstClr val="black"/>
                <a:srgbClr val="FF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aturation sat="4000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6259830" y="277673"/>
              <a:ext cx="2190750" cy="1333500"/>
            </a:xfrm>
            <a:prstGeom prst="rect">
              <a:avLst/>
            </a:prstGeom>
          </p:spPr>
        </p:pic>
      </p:grpSp>
      <p:grpSp>
        <p:nvGrpSpPr>
          <p:cNvPr id="37" name="Grupo 36">
            <a:extLst>
              <a:ext uri="{FF2B5EF4-FFF2-40B4-BE49-F238E27FC236}">
                <a16:creationId xmlns:a16="http://schemas.microsoft.com/office/drawing/2014/main" id="{4D71EFDB-EE59-DF99-9D5E-DF56980021BF}"/>
              </a:ext>
            </a:extLst>
          </p:cNvPr>
          <p:cNvGrpSpPr/>
          <p:nvPr/>
        </p:nvGrpSpPr>
        <p:grpSpPr>
          <a:xfrm>
            <a:off x="9840698" y="1967341"/>
            <a:ext cx="1858571" cy="1858571"/>
            <a:chOff x="8965125" y="-463906"/>
            <a:chExt cx="2816656" cy="2816656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1DBDF5F4-61AC-DF9B-CD5C-E1118EF59511}"/>
                </a:ext>
              </a:extLst>
            </p:cNvPr>
            <p:cNvSpPr/>
            <p:nvPr/>
          </p:nvSpPr>
          <p:spPr>
            <a:xfrm>
              <a:off x="8965125" y="-46390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rgbClr val="FFFF00">
                    <a:alpha val="64000"/>
                    <a:lumMod val="72000"/>
                  </a:srgb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60F99FAC-30E6-DE1C-4A0D-0E3538BF3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277673"/>
              <a:ext cx="2190750" cy="1333500"/>
            </a:xfrm>
            <a:prstGeom prst="rect">
              <a:avLst/>
            </a:prstGeom>
          </p:spPr>
        </p:pic>
      </p:grpSp>
      <p:grpSp>
        <p:nvGrpSpPr>
          <p:cNvPr id="38" name="Grupo 37">
            <a:extLst>
              <a:ext uri="{FF2B5EF4-FFF2-40B4-BE49-F238E27FC236}">
                <a16:creationId xmlns:a16="http://schemas.microsoft.com/office/drawing/2014/main" id="{79A8008F-814C-1DC0-63C3-E27F291CA15F}"/>
              </a:ext>
            </a:extLst>
          </p:cNvPr>
          <p:cNvGrpSpPr/>
          <p:nvPr/>
        </p:nvGrpSpPr>
        <p:grpSpPr>
          <a:xfrm>
            <a:off x="8911413" y="1983692"/>
            <a:ext cx="1858571" cy="1858571"/>
            <a:chOff x="9030796" y="1120116"/>
            <a:chExt cx="2816656" cy="2816656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6943C6C6-BEA5-BC38-A0E0-BA82621B64F0}"/>
                </a:ext>
              </a:extLst>
            </p:cNvPr>
            <p:cNvSpPr/>
            <p:nvPr/>
          </p:nvSpPr>
          <p:spPr>
            <a:xfrm>
              <a:off x="9030796" y="112011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alpha val="66000"/>
                    <a:lumMod val="80000"/>
                    <a:lumOff val="20000"/>
                  </a:scheme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CCAD3840-197F-0F19-359C-1C6CA17AC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1962561"/>
              <a:ext cx="2190750" cy="1333500"/>
            </a:xfrm>
            <a:prstGeom prst="rect">
              <a:avLst/>
            </a:prstGeom>
          </p:spPr>
        </p:pic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EF971946-71C3-2DAD-33DF-375E8A21D6FA}"/>
              </a:ext>
            </a:extLst>
          </p:cNvPr>
          <p:cNvGrpSpPr/>
          <p:nvPr/>
        </p:nvGrpSpPr>
        <p:grpSpPr>
          <a:xfrm>
            <a:off x="9327921" y="4060629"/>
            <a:ext cx="2628261" cy="2628261"/>
            <a:chOff x="5899772" y="2537805"/>
            <a:chExt cx="3131024" cy="3131024"/>
          </a:xfrm>
        </p:grpSpPr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DC8D2E30-B4B1-8769-6CB0-17DC37BEBE96}"/>
                </a:ext>
              </a:extLst>
            </p:cNvPr>
            <p:cNvSpPr/>
            <p:nvPr/>
          </p:nvSpPr>
          <p:spPr>
            <a:xfrm>
              <a:off x="5899772" y="2537805"/>
              <a:ext cx="3131024" cy="3131024"/>
            </a:xfrm>
            <a:prstGeom prst="ellipse">
              <a:avLst/>
            </a:prstGeom>
            <a:gradFill flip="none" rotWithShape="1">
              <a:gsLst>
                <a:gs pos="16000">
                  <a:srgbClr val="0070C0">
                    <a:lumMod val="88000"/>
                    <a:alpha val="54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2148DF9-6B72-45EF-6EE2-7FE7574E5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3870" y="3436567"/>
              <a:ext cx="2190750" cy="1333500"/>
            </a:xfrm>
            <a:prstGeom prst="rect">
              <a:avLst/>
            </a:prstGeom>
          </p:spPr>
        </p:pic>
      </p:grpSp>
      <p:grpSp>
        <p:nvGrpSpPr>
          <p:cNvPr id="39" name="Grupo 38">
            <a:extLst>
              <a:ext uri="{FF2B5EF4-FFF2-40B4-BE49-F238E27FC236}">
                <a16:creationId xmlns:a16="http://schemas.microsoft.com/office/drawing/2014/main" id="{D542D459-A602-C045-53EB-4455CB42C631}"/>
              </a:ext>
            </a:extLst>
          </p:cNvPr>
          <p:cNvGrpSpPr/>
          <p:nvPr/>
        </p:nvGrpSpPr>
        <p:grpSpPr>
          <a:xfrm>
            <a:off x="7731694" y="4052772"/>
            <a:ext cx="2628261" cy="2628261"/>
            <a:chOff x="8730291" y="2528444"/>
            <a:chExt cx="3131024" cy="3131024"/>
          </a:xfrm>
        </p:grpSpPr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22CD4FEE-C1D0-5CBB-1CBC-70960F27F53E}"/>
                </a:ext>
              </a:extLst>
            </p:cNvPr>
            <p:cNvSpPr/>
            <p:nvPr/>
          </p:nvSpPr>
          <p:spPr>
            <a:xfrm>
              <a:off x="8730291" y="2528444"/>
              <a:ext cx="3131024" cy="3131024"/>
            </a:xfrm>
            <a:prstGeom prst="ellipse">
              <a:avLst/>
            </a:prstGeom>
            <a:gradFill flip="none" rotWithShape="1">
              <a:gsLst>
                <a:gs pos="16000">
                  <a:srgbClr val="00B050">
                    <a:alpha val="56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0" name="Imagen 19" descr="Imagen que contiene objeto, reloj, dibujo&#10;&#10;El contenido generado por IA puede ser incorrecto.">
              <a:extLst>
                <a:ext uri="{FF2B5EF4-FFF2-40B4-BE49-F238E27FC236}">
                  <a16:creationId xmlns:a16="http://schemas.microsoft.com/office/drawing/2014/main" id="{4FEC7344-7F65-0786-97BE-B5CBB6760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3436567"/>
              <a:ext cx="2190750" cy="1333500"/>
            </a:xfrm>
            <a:prstGeom prst="rect">
              <a:avLst/>
            </a:prstGeom>
          </p:spPr>
        </p:pic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8381E01F-5930-7E15-8030-EFC249F2EFFB}"/>
              </a:ext>
            </a:extLst>
          </p:cNvPr>
          <p:cNvGrpSpPr/>
          <p:nvPr/>
        </p:nvGrpSpPr>
        <p:grpSpPr>
          <a:xfrm>
            <a:off x="535640" y="1685592"/>
            <a:ext cx="2415904" cy="2415904"/>
            <a:chOff x="6008614" y="1036950"/>
            <a:chExt cx="2816656" cy="2816656"/>
          </a:xfrm>
        </p:grpSpPr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A9003C31-1280-318C-83DE-DE3213A39138}"/>
                </a:ext>
              </a:extLst>
            </p:cNvPr>
            <p:cNvSpPr/>
            <p:nvPr/>
          </p:nvSpPr>
          <p:spPr>
            <a:xfrm>
              <a:off x="6008614" y="1036950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  <a:alpha val="50000"/>
                  </a:scheme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630A54F8-9186-AC26-CE0C-703B03037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830" y="1751679"/>
              <a:ext cx="2190750" cy="1333500"/>
            </a:xfrm>
            <a:prstGeom prst="rect">
              <a:avLst/>
            </a:prstGeom>
          </p:spPr>
        </p:pic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484CC0A7-5725-21BE-9D4F-93BE761C5945}"/>
              </a:ext>
            </a:extLst>
          </p:cNvPr>
          <p:cNvGrpSpPr/>
          <p:nvPr/>
        </p:nvGrpSpPr>
        <p:grpSpPr>
          <a:xfrm>
            <a:off x="400820" y="3718437"/>
            <a:ext cx="2685544" cy="2685544"/>
            <a:chOff x="7330122" y="4204994"/>
            <a:chExt cx="3131024" cy="3131024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8FECFB73-50AE-33BF-A487-917E65AD6C5D}"/>
                </a:ext>
              </a:extLst>
            </p:cNvPr>
            <p:cNvSpPr/>
            <p:nvPr/>
          </p:nvSpPr>
          <p:spPr>
            <a:xfrm>
              <a:off x="7330122" y="4204994"/>
              <a:ext cx="3131024" cy="3131024"/>
            </a:xfrm>
            <a:prstGeom prst="ellipse">
              <a:avLst/>
            </a:prstGeom>
            <a:gradFill flip="none" rotWithShape="1">
              <a:gsLst>
                <a:gs pos="11000">
                  <a:srgbClr val="7030A0">
                    <a:alpha val="62000"/>
                    <a:lumMod val="96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4" name="Imagen 13" descr="Imagen que contiene dibujo, flor&#10;&#10;El contenido generado por IA puede ser incorrecto.">
              <a:extLst>
                <a:ext uri="{FF2B5EF4-FFF2-40B4-BE49-F238E27FC236}">
                  <a16:creationId xmlns:a16="http://schemas.microsoft.com/office/drawing/2014/main" id="{8F965F46-160C-9A71-889C-0F2C71F96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4149" y="5147283"/>
              <a:ext cx="2190750" cy="1333500"/>
            </a:xfrm>
            <a:prstGeom prst="rect">
              <a:avLst/>
            </a:prstGeom>
          </p:spPr>
        </p:pic>
      </p:grpSp>
      <p:sp>
        <p:nvSpPr>
          <p:cNvPr id="44" name="Rectángulo 43">
            <a:extLst>
              <a:ext uri="{FF2B5EF4-FFF2-40B4-BE49-F238E27FC236}">
                <a16:creationId xmlns:a16="http://schemas.microsoft.com/office/drawing/2014/main" id="{596CDEB8-3CB9-F20D-A021-0C5973F00965}"/>
              </a:ext>
            </a:extLst>
          </p:cNvPr>
          <p:cNvSpPr/>
          <p:nvPr/>
        </p:nvSpPr>
        <p:spPr>
          <a:xfrm>
            <a:off x="7731694" y="1478776"/>
            <a:ext cx="411656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0" cap="none" spc="0" dirty="0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Movilidad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2CB72D7-41F5-6C3A-8A29-AF369CCB1C96}"/>
              </a:ext>
            </a:extLst>
          </p:cNvPr>
          <p:cNvSpPr/>
          <p:nvPr/>
        </p:nvSpPr>
        <p:spPr>
          <a:xfrm>
            <a:off x="7731694" y="3732553"/>
            <a:ext cx="411656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0" cap="none" spc="0" dirty="0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Rotación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A18FB0D-F5A5-48D2-1A56-D8925B4D1C3D}"/>
              </a:ext>
            </a:extLst>
          </p:cNvPr>
          <p:cNvSpPr/>
          <p:nvPr/>
        </p:nvSpPr>
        <p:spPr>
          <a:xfrm>
            <a:off x="-250720" y="1478776"/>
            <a:ext cx="411656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0" cap="none" spc="0" dirty="0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Tiro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3C920A-B62A-6F1B-AE97-C5E56D7BBC26}"/>
              </a:ext>
            </a:extLst>
          </p:cNvPr>
          <p:cNvSpPr/>
          <p:nvPr/>
        </p:nvSpPr>
        <p:spPr>
          <a:xfrm>
            <a:off x="-250720" y="3577799"/>
            <a:ext cx="411656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BO" sz="4400" b="0" cap="none" spc="0" dirty="0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No </a:t>
            </a:r>
            <a:r>
              <a:rPr lang="es-BO" sz="4400" dirty="0" err="1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O</a:t>
            </a:r>
            <a:r>
              <a:rPr lang="es-BO" sz="4400" b="0" cap="none" spc="0" dirty="0" err="1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p</a:t>
            </a:r>
            <a:r>
              <a:rPr lang="es-BO" sz="4400" b="0" cap="none" spc="0" dirty="0">
                <a:ln w="0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Retro Gaming" panose="00000400000000000000" pitchFamily="2" charset="0"/>
              </a:rPr>
              <a:t>.</a:t>
            </a:r>
            <a:endParaRPr lang="es-ES" sz="4400" b="0" cap="none" spc="0" dirty="0">
              <a:ln w="0"/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Retro Gaming" panose="00000400000000000000" pitchFamily="2" charset="0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6C213E4A-25ED-14FF-1860-6B1824FCC741}"/>
              </a:ext>
            </a:extLst>
          </p:cNvPr>
          <p:cNvGrpSpPr/>
          <p:nvPr/>
        </p:nvGrpSpPr>
        <p:grpSpPr>
          <a:xfrm>
            <a:off x="2979138" y="1478776"/>
            <a:ext cx="4779508" cy="4601695"/>
            <a:chOff x="2979138" y="1478776"/>
            <a:chExt cx="4779508" cy="4601695"/>
          </a:xfrm>
          <a:effectLst>
            <a:outerShdw blurRad="1028700" sx="108000" sy="108000" algn="ctr" rotWithShape="0">
              <a:schemeClr val="bg1">
                <a:alpha val="24000"/>
              </a:schemeClr>
            </a:outerShdw>
          </a:effectLst>
        </p:grpSpPr>
        <p:pic>
          <p:nvPicPr>
            <p:cNvPr id="7" name="Imagen 6" descr="Interfaz de usuario gráfica, Texto&#10;&#10;El contenido generado por IA puede ser incorrecto.">
              <a:extLst>
                <a:ext uri="{FF2B5EF4-FFF2-40B4-BE49-F238E27FC236}">
                  <a16:creationId xmlns:a16="http://schemas.microsoft.com/office/drawing/2014/main" id="{7FCA7060-7CF3-3A9B-7279-97E07959D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9138" y="1478776"/>
              <a:ext cx="4779508" cy="4601695"/>
            </a:xfrm>
            <a:prstGeom prst="rect">
              <a:avLst/>
            </a:prstGeom>
          </p:spPr>
        </p:pic>
        <p:pic>
          <p:nvPicPr>
            <p:cNvPr id="9" name="Imagen 8" descr="Una pantalla verde&#10;&#10;El contenido generado por IA puede ser incorrecto.">
              <a:extLst>
                <a:ext uri="{FF2B5EF4-FFF2-40B4-BE49-F238E27FC236}">
                  <a16:creationId xmlns:a16="http://schemas.microsoft.com/office/drawing/2014/main" id="{EABA6136-FD8C-F75C-4011-984F370AD7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1" t="3334" r="3226" b="1666"/>
            <a:stretch>
              <a:fillRect/>
            </a:stretch>
          </p:blipFill>
          <p:spPr>
            <a:xfrm>
              <a:off x="3655091" y="1939501"/>
              <a:ext cx="3499080" cy="3910734"/>
            </a:xfrm>
            <a:prstGeom prst="rect">
              <a:avLst/>
            </a:prstGeom>
          </p:spPr>
        </p:pic>
      </p:grp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E9B82DC1-BB77-54B0-2622-7AEF3D5703DA}"/>
              </a:ext>
            </a:extLst>
          </p:cNvPr>
          <p:cNvSpPr/>
          <p:nvPr/>
        </p:nvSpPr>
        <p:spPr>
          <a:xfrm>
            <a:off x="6554435" y="212651"/>
            <a:ext cx="6485860" cy="637954"/>
          </a:xfrm>
          <a:custGeom>
            <a:avLst/>
            <a:gdLst>
              <a:gd name="connsiteX0" fmla="*/ 6485860 w 6485860"/>
              <a:gd name="connsiteY0" fmla="*/ 127591 h 637954"/>
              <a:gd name="connsiteX1" fmla="*/ 3965944 w 6485860"/>
              <a:gd name="connsiteY1" fmla="*/ 127591 h 637954"/>
              <a:gd name="connsiteX2" fmla="*/ 3965944 w 6485860"/>
              <a:gd name="connsiteY2" fmla="*/ 637954 h 637954"/>
              <a:gd name="connsiteX3" fmla="*/ 1467293 w 6485860"/>
              <a:gd name="connsiteY3" fmla="*/ 637954 h 637954"/>
              <a:gd name="connsiteX4" fmla="*/ 1467293 w 6485860"/>
              <a:gd name="connsiteY4" fmla="*/ 0 h 637954"/>
              <a:gd name="connsiteX5" fmla="*/ 0 w 6485860"/>
              <a:gd name="connsiteY5" fmla="*/ 0 h 63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5860" h="637954">
                <a:moveTo>
                  <a:pt x="6485860" y="127591"/>
                </a:moveTo>
                <a:lnTo>
                  <a:pt x="3965944" y="127591"/>
                </a:lnTo>
                <a:lnTo>
                  <a:pt x="3965944" y="637954"/>
                </a:lnTo>
                <a:lnTo>
                  <a:pt x="1467293" y="637954"/>
                </a:lnTo>
                <a:lnTo>
                  <a:pt x="1467293" y="0"/>
                </a:lnTo>
                <a:lnTo>
                  <a:pt x="0" y="0"/>
                </a:lnTo>
              </a:path>
            </a:pathLst>
          </a:cu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60195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1"/>
                            </p:stCondLst>
                            <p:childTnLst>
                              <p:par>
                                <p:cTn id="1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1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1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1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51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1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51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801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46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48" dur="6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50" dur="4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52" dur="4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54" dur="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56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58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60" dur="8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62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64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66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68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70" dur="5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72" dur="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74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76" dur="6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78" dur="7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80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2" grpId="0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EF0DA-57D1-C0AD-3FA6-C77838EA3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5A545CE3-5A42-D23E-AF0F-B040F269E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2" y="-235526"/>
            <a:ext cx="12198402" cy="7093526"/>
          </a:xfrm>
          <a:prstGeom prst="rect">
            <a:avLst/>
          </a:prstGeom>
        </p:spPr>
      </p:pic>
      <p:pic>
        <p:nvPicPr>
          <p:cNvPr id="25" name="Imagen 24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2BF6BA89-6CA1-2E6E-0651-D2DDB43A149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26" name="Imagen 25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B3FC7538-C5FB-966E-DDEA-EC40D70A55C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7" name="Imagen 2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F3575054-6EB3-7DAB-20BA-4A7EE021A3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8" name="Imagen 2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597A1185-E46D-4C2C-A8BF-9310991B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9" name="Imagen 2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C47EDB4-0254-2FB9-9217-FF3D1EA32CFB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0" name="Imagen 29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C77788F2-C39A-7167-49E5-172868FF459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1" name="Imagen 3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59A1C574-EA09-39D3-8060-A05FD863D682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2" name="Imagen 3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DE3FFDC6-2EFB-6774-C59B-1A5CE0C604D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3" name="Imagen 3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A8025CD7-851D-737C-B440-C852491C59C9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4" name="Imagen 33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3646BB87-709D-985C-35D4-9CC9F7C840B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35" name="Imagen 3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5DF26F6-855F-3BB2-6564-382928C0FA98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6" name="Imagen 35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FB0A15AC-59DE-E431-467D-BACBEFD5E118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7" name="Imagen 36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E5BE43E2-F3FA-E946-7CA6-1568DD42412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8" name="Imagen 3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B1C3E3CA-7517-E5F6-9DCE-AB29923F6328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9" name="Imagen 38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6234EB10-F639-C7FB-874F-E1FD144A486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0" name="Imagen 3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2F7C2150-B5EA-90DF-97FA-9D28D2286C3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1" name="Imagen 4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B08320DA-5815-8ACE-C3F3-CC5E5D196E5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42" name="Imagen 41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282E4CB2-B1AF-3AC4-FC91-356C5B49250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3BAF19F3-0DAC-88A3-E837-B26FA41A7D88}"/>
              </a:ext>
            </a:extLst>
          </p:cNvPr>
          <p:cNvSpPr/>
          <p:nvPr/>
        </p:nvSpPr>
        <p:spPr>
          <a:xfrm>
            <a:off x="1287052" y="254615"/>
            <a:ext cx="5530437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Sencillo… o no?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BBD15B9-F949-337D-4956-CBD530A3BEEB}"/>
              </a:ext>
            </a:extLst>
          </p:cNvPr>
          <p:cNvSpPr/>
          <p:nvPr/>
        </p:nvSpPr>
        <p:spPr>
          <a:xfrm>
            <a:off x="301997" y="1660051"/>
            <a:ext cx="553043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4400" dirty="0">
                <a:ln w="0"/>
                <a:solidFill>
                  <a:schemeClr val="bg1"/>
                </a:solidFill>
                <a:effectLst>
                  <a:reflection blurRad="6350" stA="60000" endA="900" endPos="60000" dist="29997" dir="5400000" sy="-100000" algn="bl" rotWithShape="0"/>
                </a:effectLst>
                <a:latin typeface="Retro Gaming" panose="00000400000000000000" pitchFamily="2" charset="0"/>
              </a:rPr>
              <a:t>Tetris</a:t>
            </a:r>
            <a:endParaRPr lang="es-ES" sz="4400" b="0" cap="none" spc="0" dirty="0">
              <a:ln w="0"/>
              <a:solidFill>
                <a:schemeClr val="bg1"/>
              </a:solidFill>
              <a:effectLst>
                <a:reflection blurRad="6350" stA="60000" endA="900" endPos="60000" dist="29997" dir="5400000" sy="-100000" algn="bl" rotWithShape="0"/>
              </a:effectLst>
              <a:latin typeface="Retro Gaming" panose="00000400000000000000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5A5E4B7-372F-FA03-83B8-9CFF5B4FE5C8}"/>
              </a:ext>
            </a:extLst>
          </p:cNvPr>
          <p:cNvSpPr/>
          <p:nvPr/>
        </p:nvSpPr>
        <p:spPr>
          <a:xfrm>
            <a:off x="6393836" y="1660051"/>
            <a:ext cx="5530437" cy="76944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4400" dirty="0">
                <a:ln w="0"/>
                <a:solidFill>
                  <a:schemeClr val="bg1"/>
                </a:solidFill>
                <a:effectLst>
                  <a:reflection blurRad="6350" stA="60000" endA="900" endPos="60000" dist="29997" dir="5400000" sy="-100000" algn="bl" rotWithShape="0"/>
                </a:effectLst>
                <a:latin typeface="Retro Gaming" panose="00000400000000000000" pitchFamily="2" charset="0"/>
              </a:rPr>
              <a:t>Bicicleta</a:t>
            </a:r>
            <a:endParaRPr lang="es-ES" sz="4400" b="0" cap="none" spc="0" dirty="0">
              <a:ln w="0"/>
              <a:solidFill>
                <a:schemeClr val="bg1"/>
              </a:solidFill>
              <a:effectLst>
                <a:reflection blurRad="6350" stA="60000" endA="900" endPos="60000" dist="29997" dir="5400000" sy="-100000" algn="bl" rotWithShape="0"/>
              </a:effectLst>
              <a:latin typeface="Retro Gaming" panose="000004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ECBEB2-1CB2-D68D-6785-57CD8766D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38" y1="40156" x2="26094" y2="38906"/>
                        <a14:foregroundMark x1="42656" y1="40156" x2="41094" y2="38906"/>
                        <a14:foregroundMark x1="56563" y1="37969" x2="69219" y2="41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429" y="3121944"/>
            <a:ext cx="2635142" cy="263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F8D435F9-3976-E74C-195C-232FA45D9BE5}"/>
              </a:ext>
            </a:extLst>
          </p:cNvPr>
          <p:cNvGrpSpPr/>
          <p:nvPr/>
        </p:nvGrpSpPr>
        <p:grpSpPr>
          <a:xfrm>
            <a:off x="1155008" y="2642118"/>
            <a:ext cx="3755875" cy="3594794"/>
            <a:chOff x="1369671" y="2425007"/>
            <a:chExt cx="3755875" cy="3594794"/>
          </a:xfrm>
        </p:grpSpPr>
        <p:pic>
          <p:nvPicPr>
            <p:cNvPr id="9" name="Imagen 8" descr="Interfaz de usuario gráfica, Texto&#10;&#10;El contenido generado por IA puede ser incorrecto.">
              <a:extLst>
                <a:ext uri="{FF2B5EF4-FFF2-40B4-BE49-F238E27FC236}">
                  <a16:creationId xmlns:a16="http://schemas.microsoft.com/office/drawing/2014/main" id="{28F75B82-DE2A-B9D6-8670-33D6F4D55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671" y="2425007"/>
              <a:ext cx="3755875" cy="3594794"/>
            </a:xfrm>
            <a:prstGeom prst="rect">
              <a:avLst/>
            </a:prstGeom>
            <a:effectLst>
              <a:outerShdw blurRad="1028700" sx="97000" sy="97000" algn="ctr" rotWithShape="0">
                <a:schemeClr val="bg1">
                  <a:alpha val="32000"/>
                </a:schemeClr>
              </a:outerShdw>
            </a:effectLst>
          </p:spPr>
        </p:pic>
        <p:pic>
          <p:nvPicPr>
            <p:cNvPr id="2" name="Imagen 1" descr="Una pantalla verde&#10;&#10;El contenido generado por IA puede ser incorrecto.">
              <a:extLst>
                <a:ext uri="{FF2B5EF4-FFF2-40B4-BE49-F238E27FC236}">
                  <a16:creationId xmlns:a16="http://schemas.microsoft.com/office/drawing/2014/main" id="{4E1070AD-7FB1-5565-24F0-865F90539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1" t="3334" r="3226" b="1666"/>
            <a:stretch>
              <a:fillRect/>
            </a:stretch>
          </p:blipFill>
          <p:spPr>
            <a:xfrm>
              <a:off x="1907938" y="2770673"/>
              <a:ext cx="2747882" cy="3071161"/>
            </a:xfrm>
            <a:prstGeom prst="rect">
              <a:avLst/>
            </a:prstGeom>
          </p:spPr>
        </p:pic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6877D3E4-0297-E814-BC00-F7FEABAE2FA4}"/>
              </a:ext>
            </a:extLst>
          </p:cNvPr>
          <p:cNvGrpSpPr/>
          <p:nvPr/>
        </p:nvGrpSpPr>
        <p:grpSpPr>
          <a:xfrm>
            <a:off x="7281118" y="2642118"/>
            <a:ext cx="3755875" cy="3594794"/>
            <a:chOff x="7281118" y="2642118"/>
            <a:chExt cx="3755875" cy="3594794"/>
          </a:xfrm>
          <a:effectLst>
            <a:outerShdw blurRad="800100" sx="117000" sy="117000" algn="ctr" rotWithShape="0">
              <a:schemeClr val="bg1">
                <a:alpha val="16000"/>
              </a:schemeClr>
            </a:outerShdw>
          </a:effectLst>
        </p:grpSpPr>
        <p:pic>
          <p:nvPicPr>
            <p:cNvPr id="23" name="Imagen 22" descr="Interfaz de usuario gráfica, Texto&#10;&#10;El contenido generado por IA puede ser incorrecto.">
              <a:extLst>
                <a:ext uri="{FF2B5EF4-FFF2-40B4-BE49-F238E27FC236}">
                  <a16:creationId xmlns:a16="http://schemas.microsoft.com/office/drawing/2014/main" id="{CC9FF654-2419-326C-3D83-DD4D2AF892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1118" y="2642118"/>
              <a:ext cx="3755875" cy="3594794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55734D34-181C-389B-E0CC-5284D9594C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75" r="18575"/>
            <a:stretch>
              <a:fillRect/>
            </a:stretch>
          </p:blipFill>
          <p:spPr bwMode="auto">
            <a:xfrm>
              <a:off x="7816356" y="2987784"/>
              <a:ext cx="2747882" cy="307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439AAE6C-AF57-2767-A991-EE24DD60A266}"/>
              </a:ext>
            </a:extLst>
          </p:cNvPr>
          <p:cNvSpPr/>
          <p:nvPr/>
        </p:nvSpPr>
        <p:spPr>
          <a:xfrm>
            <a:off x="9236597" y="-347241"/>
            <a:ext cx="2291788" cy="5243332"/>
          </a:xfrm>
          <a:custGeom>
            <a:avLst/>
            <a:gdLst>
              <a:gd name="connsiteX0" fmla="*/ 0 w 2291788"/>
              <a:gd name="connsiteY0" fmla="*/ 0 h 5243332"/>
              <a:gd name="connsiteX1" fmla="*/ 0 w 2291788"/>
              <a:gd name="connsiteY1" fmla="*/ 462988 h 5243332"/>
              <a:gd name="connsiteX2" fmla="*/ 1597307 w 2291788"/>
              <a:gd name="connsiteY2" fmla="*/ 462988 h 5243332"/>
              <a:gd name="connsiteX3" fmla="*/ 1597307 w 2291788"/>
              <a:gd name="connsiteY3" fmla="*/ 1238492 h 5243332"/>
              <a:gd name="connsiteX4" fmla="*/ 1169044 w 2291788"/>
              <a:gd name="connsiteY4" fmla="*/ 1238492 h 5243332"/>
              <a:gd name="connsiteX5" fmla="*/ 1597307 w 2291788"/>
              <a:gd name="connsiteY5" fmla="*/ 1238492 h 5243332"/>
              <a:gd name="connsiteX6" fmla="*/ 1597307 w 2291788"/>
              <a:gd name="connsiteY6" fmla="*/ 1701479 h 5243332"/>
              <a:gd name="connsiteX7" fmla="*/ 2291788 w 2291788"/>
              <a:gd name="connsiteY7" fmla="*/ 1701479 h 5243332"/>
              <a:gd name="connsiteX8" fmla="*/ 2291788 w 2291788"/>
              <a:gd name="connsiteY8" fmla="*/ 1273216 h 5243332"/>
              <a:gd name="connsiteX9" fmla="*/ 2291788 w 2291788"/>
              <a:gd name="connsiteY9" fmla="*/ 4016416 h 5243332"/>
              <a:gd name="connsiteX10" fmla="*/ 2291788 w 2291788"/>
              <a:gd name="connsiteY10" fmla="*/ 5243332 h 5243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1788" h="5243332">
                <a:moveTo>
                  <a:pt x="0" y="0"/>
                </a:moveTo>
                <a:lnTo>
                  <a:pt x="0" y="462988"/>
                </a:lnTo>
                <a:lnTo>
                  <a:pt x="1597307" y="462988"/>
                </a:lnTo>
                <a:lnTo>
                  <a:pt x="1597307" y="1238492"/>
                </a:lnTo>
                <a:lnTo>
                  <a:pt x="1169044" y="1238492"/>
                </a:lnTo>
                <a:lnTo>
                  <a:pt x="1597307" y="1238492"/>
                </a:lnTo>
                <a:lnTo>
                  <a:pt x="1597307" y="1701479"/>
                </a:lnTo>
                <a:lnTo>
                  <a:pt x="2291788" y="1701479"/>
                </a:lnTo>
                <a:lnTo>
                  <a:pt x="2291788" y="1273216"/>
                </a:lnTo>
                <a:lnTo>
                  <a:pt x="2291788" y="4016416"/>
                </a:lnTo>
                <a:lnTo>
                  <a:pt x="2291788" y="5243332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A79F339E-265D-65B7-FBF2-D561305F6472}"/>
              </a:ext>
            </a:extLst>
          </p:cNvPr>
          <p:cNvSpPr/>
          <p:nvPr/>
        </p:nvSpPr>
        <p:spPr>
          <a:xfrm>
            <a:off x="-453664" y="857859"/>
            <a:ext cx="6829064" cy="810227"/>
          </a:xfrm>
          <a:custGeom>
            <a:avLst/>
            <a:gdLst>
              <a:gd name="connsiteX0" fmla="*/ 0 w 6829064"/>
              <a:gd name="connsiteY0" fmla="*/ 810227 h 810227"/>
              <a:gd name="connsiteX1" fmla="*/ 1064871 w 6829064"/>
              <a:gd name="connsiteY1" fmla="*/ 810227 h 810227"/>
              <a:gd name="connsiteX2" fmla="*/ 1064871 w 6829064"/>
              <a:gd name="connsiteY2" fmla="*/ 0 h 810227"/>
              <a:gd name="connsiteX3" fmla="*/ 1064871 w 6829064"/>
              <a:gd name="connsiteY3" fmla="*/ 405113 h 810227"/>
              <a:gd name="connsiteX4" fmla="*/ 6829064 w 6829064"/>
              <a:gd name="connsiteY4" fmla="*/ 405113 h 81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9064" h="810227">
                <a:moveTo>
                  <a:pt x="0" y="810227"/>
                </a:moveTo>
                <a:lnTo>
                  <a:pt x="1064871" y="810227"/>
                </a:lnTo>
                <a:lnTo>
                  <a:pt x="1064871" y="0"/>
                </a:lnTo>
                <a:lnTo>
                  <a:pt x="1064871" y="405113"/>
                </a:lnTo>
                <a:lnTo>
                  <a:pt x="6829064" y="405113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425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1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1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01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24" dur="6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26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8" dur="4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30" dur="7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4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36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42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44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46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48" dur="5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50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52" dur="6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54" dur="7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56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1E56C-617F-8CCB-6EAA-625A72463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7BBAFFFF-1190-2414-5A1D-E295B8814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527"/>
            <a:ext cx="12192000" cy="7093527"/>
          </a:xfrm>
          <a:prstGeom prst="rect">
            <a:avLst/>
          </a:prstGeom>
        </p:spPr>
      </p:pic>
      <p:pic>
        <p:nvPicPr>
          <p:cNvPr id="14" name="Imagen 13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D173D065-DB4C-4798-E753-B999CA8FCC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15" name="Imagen 14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FCAEBECE-6691-DBFA-372D-8E19FA75E6D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6" name="Imagen 15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C10F5E7-7149-0671-A270-057748A6866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7" name="Imagen 16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8FF26F50-28C3-35CC-0AC1-28CA6797FC1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8" name="Imagen 17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B0494EC-BB86-6039-4A6E-F7407492BFB4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9" name="Imagen 18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B04E8BBC-4B05-32E3-2348-EAD8367BB21C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0" name="Imagen 1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4BB8E00F-55F9-7E55-E6DB-19AEC4DEFED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1" name="Imagen 2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F9E3BCA2-194C-9975-1930-F53131C231A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2" name="Imagen 21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EF52FF13-B7C8-BD34-F2E0-A126418D98D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3" name="Imagen 22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6234E0E7-78BA-4D5F-AECE-7AC81E1F853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4" name="Imagen 2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55CFAB3E-E2A4-EDB5-2194-C614F140BF83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5" name="Imagen 24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3CA84012-667D-2073-6C59-2D4E6A9D3580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6" name="Imagen 2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9B8AAACB-A52B-4563-3FA9-2562E83C97B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7" name="Imagen 26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8383287D-D106-7946-B92B-558C42E881D8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8" name="Imagen 27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425E1437-0A8D-7C8E-BF8D-616EA9A0E2C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9" name="Imagen 28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96591544-96E1-2243-AC59-77EEC8336FB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0" name="Imagen 29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D85080D9-6CE8-9BD5-6D11-D73616FA30A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1" name="Imagen 30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8F26E8D0-7CC0-F204-5497-ED99928A764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527156D7-FBA2-1492-2C97-C632B69BA4E1}"/>
              </a:ext>
            </a:extLst>
          </p:cNvPr>
          <p:cNvSpPr/>
          <p:nvPr/>
        </p:nvSpPr>
        <p:spPr>
          <a:xfrm>
            <a:off x="1287052" y="254615"/>
            <a:ext cx="4211409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Complejidad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8F650C7-F1B5-AFC3-3304-F87315339CD9}"/>
              </a:ext>
            </a:extLst>
          </p:cNvPr>
          <p:cNvSpPr/>
          <p:nvPr/>
        </p:nvSpPr>
        <p:spPr>
          <a:xfrm>
            <a:off x="609600" y="1585251"/>
            <a:ext cx="6812280" cy="341632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6000" endPos="82000" dir="5400000" sy="-100000" algn="bl" rotWithShape="0"/>
                </a:effectLst>
                <a:latin typeface="Retro Gaming" panose="00000400000000000000" pitchFamily="2" charset="0"/>
              </a:rPr>
              <a:t>Tablero Tradicional:</a:t>
            </a:r>
          </a:p>
          <a:p>
            <a:pPr marL="571500" indent="-571500">
              <a:buFontTx/>
              <a:buChar char="-"/>
            </a:pPr>
            <a:endParaRPr lang="es-ES" sz="3600" b="0" cap="none" spc="0" dirty="0">
              <a:ln w="0"/>
              <a:solidFill>
                <a:schemeClr val="bg1"/>
              </a:solidFill>
              <a:effectLst>
                <a:reflection blurRad="6350" stA="26000" endPos="82000" dir="5400000" sy="-100000" algn="bl" rotWithShape="0"/>
              </a:effectLst>
              <a:latin typeface="Retro Gaming" panose="00000400000000000000" pitchFamily="2" charset="0"/>
            </a:endParaRPr>
          </a:p>
          <a:p>
            <a:pPr marL="571500" indent="-571500">
              <a:buFontTx/>
              <a:buChar char="-"/>
            </a:pPr>
            <a:endParaRPr lang="es-ES" sz="3600" b="0" cap="none" spc="0" dirty="0">
              <a:ln w="0"/>
              <a:solidFill>
                <a:schemeClr val="bg1"/>
              </a:solidFill>
              <a:effectLst>
                <a:reflection blurRad="6350" stA="26000" endPos="82000" dir="5400000" sy="-100000" algn="bl" rotWithShape="0"/>
              </a:effectLst>
              <a:latin typeface="Retro Gaming" panose="00000400000000000000" pitchFamily="2" charset="0"/>
            </a:endParaRPr>
          </a:p>
          <a:p>
            <a:pPr marL="571500" indent="-571500">
              <a:buFontTx/>
              <a:buChar char="-"/>
            </a:pPr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6000" endPos="82000" dir="5400000" sy="-100000" algn="bl" rotWithShape="0"/>
                </a:effectLst>
                <a:latin typeface="Retro Gaming" panose="00000400000000000000" pitchFamily="2" charset="0"/>
              </a:rPr>
              <a:t>1: Lleno</a:t>
            </a:r>
          </a:p>
          <a:p>
            <a:pPr marL="571500" indent="-571500">
              <a:buFontTx/>
              <a:buChar char="-"/>
            </a:pPr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6000" endPos="82000" dir="5400000" sy="-100000" algn="bl" rotWithShape="0"/>
                </a:effectLst>
                <a:latin typeface="Retro Gaming" panose="00000400000000000000" pitchFamily="2" charset="0"/>
              </a:rPr>
              <a:t>0: Vacío</a:t>
            </a:r>
          </a:p>
          <a:p>
            <a:pPr marL="571500" indent="-571500">
              <a:buFontTx/>
              <a:buChar char="-"/>
            </a:pPr>
            <a:endParaRPr lang="es-ES" sz="3600" dirty="0">
              <a:ln w="0"/>
              <a:solidFill>
                <a:schemeClr val="bg1"/>
              </a:solidFill>
              <a:effectLst>
                <a:reflection blurRad="6350" stA="26000" endPos="82000" dir="5400000" sy="-100000" algn="bl" rotWithShape="0"/>
              </a:effectLst>
              <a:latin typeface="Retro Gaming" panose="000004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2FD26517-9557-5640-D51C-17A7D2CE7F5B}"/>
                  </a:ext>
                </a:extLst>
              </p:cNvPr>
              <p:cNvSpPr txBox="1"/>
              <p:nvPr/>
            </p:nvSpPr>
            <p:spPr>
              <a:xfrm>
                <a:off x="1643069" y="2529588"/>
                <a:ext cx="5313249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×10=200 </m:t>
                      </m:r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𝐶𝑎𝑠𝑖𝑙𝑙𝑎𝑠</m:t>
                      </m:r>
                    </m:oMath>
                  </m:oMathPara>
                </a14:m>
                <a:endParaRPr lang="es-E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2FD26517-9557-5640-D51C-17A7D2CE7F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069" y="2529588"/>
                <a:ext cx="5313249" cy="615553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CA65F487-B171-FE3D-2409-BE2E9ACBD132}"/>
                  </a:ext>
                </a:extLst>
              </p:cNvPr>
              <p:cNvSpPr txBox="1"/>
              <p:nvPr/>
            </p:nvSpPr>
            <p:spPr>
              <a:xfrm>
                <a:off x="2074854" y="4693794"/>
                <a:ext cx="4449680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ES" sz="4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sz="4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s-ES" sz="4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200</m:t>
                          </m:r>
                        </m:sup>
                      </m:sSup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𝑃𝑜𝑠𝑖𝑏𝑖𝑙𝑖𝑑𝑎𝑑𝑒𝑠</m:t>
                      </m:r>
                      <m:r>
                        <a:rPr lang="es-ES" sz="4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!</m:t>
                      </m:r>
                    </m:oMath>
                  </m:oMathPara>
                </a14:m>
                <a:endParaRPr lang="es-E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CA65F487-B171-FE3D-2409-BE2E9ACBD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4854" y="4693794"/>
                <a:ext cx="4449680" cy="61555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upo 8">
            <a:extLst>
              <a:ext uri="{FF2B5EF4-FFF2-40B4-BE49-F238E27FC236}">
                <a16:creationId xmlns:a16="http://schemas.microsoft.com/office/drawing/2014/main" id="{45A69840-82BF-8493-A014-5D9DC2A6753E}"/>
              </a:ext>
            </a:extLst>
          </p:cNvPr>
          <p:cNvGrpSpPr/>
          <p:nvPr/>
        </p:nvGrpSpPr>
        <p:grpSpPr>
          <a:xfrm>
            <a:off x="7596972" y="355413"/>
            <a:ext cx="3985428" cy="3693492"/>
            <a:chOff x="7106979" y="399875"/>
            <a:chExt cx="4965415" cy="4601696"/>
          </a:xfrm>
          <a:effectLst>
            <a:outerShdw blurRad="698500" sx="108000" sy="108000" algn="ctr" rotWithShape="0">
              <a:schemeClr val="bg1">
                <a:alpha val="23000"/>
              </a:schemeClr>
            </a:outerShdw>
          </a:effectLst>
        </p:grpSpPr>
        <p:pic>
          <p:nvPicPr>
            <p:cNvPr id="7" name="Imagen 6" descr="Interfaz de usuario gráfica, Texto&#10;&#10;El contenido generado por IA puede ser incorrecto.">
              <a:extLst>
                <a:ext uri="{FF2B5EF4-FFF2-40B4-BE49-F238E27FC236}">
                  <a16:creationId xmlns:a16="http://schemas.microsoft.com/office/drawing/2014/main" id="{BF62CC09-B0A2-D3E1-8B3C-F8FBC5392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6979" y="399875"/>
              <a:ext cx="4965415" cy="4601696"/>
            </a:xfrm>
            <a:prstGeom prst="rect">
              <a:avLst/>
            </a:prstGeom>
          </p:spPr>
        </p:pic>
        <p:pic>
          <p:nvPicPr>
            <p:cNvPr id="8" name="Imagen 7" descr="Imagen que contiene Cuadrado&#10;&#10;El contenido generado por IA puede ser incorrecto.">
              <a:extLst>
                <a:ext uri="{FF2B5EF4-FFF2-40B4-BE49-F238E27FC236}">
                  <a16:creationId xmlns:a16="http://schemas.microsoft.com/office/drawing/2014/main" id="{A886C082-4D52-40AA-6FFC-A51D7B596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39" t="28920" r="38537" b="28517"/>
            <a:stretch>
              <a:fillRect/>
            </a:stretch>
          </p:blipFill>
          <p:spPr>
            <a:xfrm>
              <a:off x="7826994" y="846023"/>
              <a:ext cx="3611141" cy="3959531"/>
            </a:xfrm>
            <a:prstGeom prst="rect">
              <a:avLst/>
            </a:prstGeom>
          </p:spPr>
        </p:pic>
      </p:grpSp>
      <p:pic>
        <p:nvPicPr>
          <p:cNvPr id="11" name="Imagen 10" descr="Forma, Cuadrado&#10;&#10;El contenido generado por IA puede ser incorrecto.">
            <a:extLst>
              <a:ext uri="{FF2B5EF4-FFF2-40B4-BE49-F238E27FC236}">
                <a16:creationId xmlns:a16="http://schemas.microsoft.com/office/drawing/2014/main" id="{A1DC9C42-CE00-790C-031D-E885BB66C2E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1387" y="4648353"/>
            <a:ext cx="1718773" cy="1419856"/>
          </a:xfrm>
          <a:prstGeom prst="rect">
            <a:avLst/>
          </a:prstGeom>
          <a:effectLst>
            <a:outerShdw blurRad="584200" sx="129000" sy="129000" algn="ctr" rotWithShape="0">
              <a:srgbClr val="7030A0">
                <a:alpha val="44000"/>
              </a:srgbClr>
            </a:outerShdw>
          </a:effectLst>
        </p:spPr>
      </p:pic>
      <p:pic>
        <p:nvPicPr>
          <p:cNvPr id="13" name="Imagen 1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A8F25DCA-0D76-632A-A185-187E0F369D1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199" y="4648353"/>
            <a:ext cx="1949188" cy="1610199"/>
          </a:xfrm>
          <a:prstGeom prst="rect">
            <a:avLst/>
          </a:prstGeom>
          <a:effectLst>
            <a:outerShdw blurRad="571500" sx="126000" sy="126000" algn="ctr" rotWithShape="0">
              <a:schemeClr val="tx2">
                <a:lumMod val="50000"/>
                <a:lumOff val="50000"/>
                <a:alpha val="40000"/>
              </a:schemeClr>
            </a:outerShdw>
          </a:effectLst>
        </p:spPr>
      </p:pic>
      <p:sp>
        <p:nvSpPr>
          <p:cNvPr id="32" name="Forma libre: forma 31">
            <a:extLst>
              <a:ext uri="{FF2B5EF4-FFF2-40B4-BE49-F238E27FC236}">
                <a16:creationId xmlns:a16="http://schemas.microsoft.com/office/drawing/2014/main" id="{C0801A53-7B04-A4A3-88A4-A13EB1D8D50E}"/>
              </a:ext>
            </a:extLst>
          </p:cNvPr>
          <p:cNvSpPr/>
          <p:nvPr/>
        </p:nvSpPr>
        <p:spPr>
          <a:xfrm>
            <a:off x="4490977" y="-381965"/>
            <a:ext cx="4317357" cy="1701479"/>
          </a:xfrm>
          <a:custGeom>
            <a:avLst/>
            <a:gdLst>
              <a:gd name="connsiteX0" fmla="*/ 4317357 w 4317357"/>
              <a:gd name="connsiteY0" fmla="*/ 0 h 1701479"/>
              <a:gd name="connsiteX1" fmla="*/ 4317357 w 4317357"/>
              <a:gd name="connsiteY1" fmla="*/ 405114 h 1701479"/>
              <a:gd name="connsiteX2" fmla="*/ 1921398 w 4317357"/>
              <a:gd name="connsiteY2" fmla="*/ 405114 h 1701479"/>
              <a:gd name="connsiteX3" fmla="*/ 1921398 w 4317357"/>
              <a:gd name="connsiteY3" fmla="*/ 1180618 h 1701479"/>
              <a:gd name="connsiteX4" fmla="*/ 2465408 w 4317357"/>
              <a:gd name="connsiteY4" fmla="*/ 1180618 h 1701479"/>
              <a:gd name="connsiteX5" fmla="*/ 1921398 w 4317357"/>
              <a:gd name="connsiteY5" fmla="*/ 1180618 h 1701479"/>
              <a:gd name="connsiteX6" fmla="*/ 1921398 w 4317357"/>
              <a:gd name="connsiteY6" fmla="*/ 1701479 h 1701479"/>
              <a:gd name="connsiteX7" fmla="*/ 0 w 4317357"/>
              <a:gd name="connsiteY7" fmla="*/ 1701479 h 17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17357" h="1701479">
                <a:moveTo>
                  <a:pt x="4317357" y="0"/>
                </a:moveTo>
                <a:lnTo>
                  <a:pt x="4317357" y="405114"/>
                </a:lnTo>
                <a:lnTo>
                  <a:pt x="1921398" y="405114"/>
                </a:lnTo>
                <a:lnTo>
                  <a:pt x="1921398" y="1180618"/>
                </a:lnTo>
                <a:lnTo>
                  <a:pt x="2465408" y="1180618"/>
                </a:lnTo>
                <a:lnTo>
                  <a:pt x="1921398" y="1180618"/>
                </a:lnTo>
                <a:lnTo>
                  <a:pt x="1921398" y="1701479"/>
                </a:lnTo>
                <a:lnTo>
                  <a:pt x="0" y="1701479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Forma libre: forma 32">
            <a:extLst>
              <a:ext uri="{FF2B5EF4-FFF2-40B4-BE49-F238E27FC236}">
                <a16:creationId xmlns:a16="http://schemas.microsoft.com/office/drawing/2014/main" id="{469F01B1-0E8C-AD5E-603A-A9332D66E313}"/>
              </a:ext>
            </a:extLst>
          </p:cNvPr>
          <p:cNvSpPr/>
          <p:nvPr/>
        </p:nvSpPr>
        <p:spPr>
          <a:xfrm>
            <a:off x="-335666" y="5370653"/>
            <a:ext cx="6886937" cy="1678329"/>
          </a:xfrm>
          <a:custGeom>
            <a:avLst/>
            <a:gdLst>
              <a:gd name="connsiteX0" fmla="*/ 0 w 6886937"/>
              <a:gd name="connsiteY0" fmla="*/ 0 h 1678329"/>
              <a:gd name="connsiteX1" fmla="*/ 1585732 w 6886937"/>
              <a:gd name="connsiteY1" fmla="*/ 0 h 1678329"/>
              <a:gd name="connsiteX2" fmla="*/ 1585732 w 6886937"/>
              <a:gd name="connsiteY2" fmla="*/ 729205 h 1678329"/>
              <a:gd name="connsiteX3" fmla="*/ 3993266 w 6886937"/>
              <a:gd name="connsiteY3" fmla="*/ 729205 h 1678329"/>
              <a:gd name="connsiteX4" fmla="*/ 3993266 w 6886937"/>
              <a:gd name="connsiteY4" fmla="*/ 405114 h 1678329"/>
              <a:gd name="connsiteX5" fmla="*/ 5463251 w 6886937"/>
              <a:gd name="connsiteY5" fmla="*/ 405114 h 1678329"/>
              <a:gd name="connsiteX6" fmla="*/ 5463251 w 6886937"/>
              <a:gd name="connsiteY6" fmla="*/ 1678329 h 1678329"/>
              <a:gd name="connsiteX7" fmla="*/ 5463251 w 6886937"/>
              <a:gd name="connsiteY7" fmla="*/ 902825 h 1678329"/>
              <a:gd name="connsiteX8" fmla="*/ 6886937 w 6886937"/>
              <a:gd name="connsiteY8" fmla="*/ 902825 h 167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86937" h="1678329">
                <a:moveTo>
                  <a:pt x="0" y="0"/>
                </a:moveTo>
                <a:lnTo>
                  <a:pt x="1585732" y="0"/>
                </a:lnTo>
                <a:lnTo>
                  <a:pt x="1585732" y="729205"/>
                </a:lnTo>
                <a:lnTo>
                  <a:pt x="3993266" y="729205"/>
                </a:lnTo>
                <a:lnTo>
                  <a:pt x="3993266" y="405114"/>
                </a:lnTo>
                <a:lnTo>
                  <a:pt x="5463251" y="405114"/>
                </a:lnTo>
                <a:lnTo>
                  <a:pt x="5463251" y="1678329"/>
                </a:lnTo>
                <a:lnTo>
                  <a:pt x="5463251" y="902825"/>
                </a:lnTo>
                <a:lnTo>
                  <a:pt x="6886937" y="902825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32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8" dur="7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03BAD-F03E-5C8D-170F-46E624C12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Rectángulo&#10;&#10;El contenido generado por IA puede ser incorrecto.">
            <a:extLst>
              <a:ext uri="{FF2B5EF4-FFF2-40B4-BE49-F238E27FC236}">
                <a16:creationId xmlns:a16="http://schemas.microsoft.com/office/drawing/2014/main" id="{DFEAAF17-D18F-5D8C-3FA0-64F159B90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527"/>
            <a:ext cx="12192000" cy="7093527"/>
          </a:xfrm>
          <a:prstGeom prst="rect">
            <a:avLst/>
          </a:prstGeom>
        </p:spPr>
      </p:pic>
      <p:pic>
        <p:nvPicPr>
          <p:cNvPr id="10" name="Imagen 9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6D35F49E-AB62-A0A2-688B-E8C6D5FD08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342" y="257995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12" name="Imagen 1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FEACB477-F74F-8076-267D-2ABE64CCB39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72751" y="3124200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4" name="Imagen 13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F588897C-CBB3-9BC1-A091-44C85E4CC78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531884" y="280609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15" name="Imagen 14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93CE19D3-0CB2-200B-A425-2FF3F0B8F7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77431" y="2867495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6" name="Imagen 15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9AF257DA-723D-F61D-E45D-5234005B04B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117" y="2631937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17" name="Imagen 1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CC5ABF9B-CA9C-93CB-7885-33FA79E228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344341" y="3149232"/>
            <a:ext cx="1348793" cy="659627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8" name="Imagen 17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C5152E4B-DFAF-DF21-AB89-25001CDC5298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85343" y="3337027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9" name="Imagen 18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022F6F22-4F90-F6EB-1958-8DB1136A5D5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68490" y="3433519"/>
            <a:ext cx="2007270" cy="1167866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2" name="Imagen 21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551DE565-A712-9980-C21A-3B7893B9A1D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334" y="2575131"/>
            <a:ext cx="2530362" cy="147221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3" name="Imagen 22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09089CF9-71BA-9C87-D82D-FC7C57D2B78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59107" y="2094452"/>
            <a:ext cx="1430704" cy="83241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31108EBE-6A90-4958-19C8-4ED1B10F28FA}"/>
              </a:ext>
            </a:extLst>
          </p:cNvPr>
          <p:cNvSpPr/>
          <p:nvPr/>
        </p:nvSpPr>
        <p:spPr>
          <a:xfrm>
            <a:off x="5517811" y="3231269"/>
            <a:ext cx="462726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effectLst>
                  <a:outerShdw blurRad="393700" sx="129000" sy="129000" algn="ctr" rotWithShape="0">
                    <a:schemeClr val="bg1">
                      <a:alpha val="84000"/>
                    </a:schemeClr>
                  </a:outerShdw>
                </a:effectLst>
                <a:latin typeface="Century" panose="02040604050505020304" pitchFamily="18" charset="0"/>
              </a:rPr>
              <a:t>?</a:t>
            </a:r>
            <a:endParaRPr lang="es-ES" sz="5400" b="0" cap="none" spc="0" dirty="0">
              <a:ln w="0"/>
              <a:solidFill>
                <a:schemeClr val="bg1"/>
              </a:solidFill>
              <a:effectLst>
                <a:outerShdw blurRad="393700" sx="129000" sy="129000" algn="ctr" rotWithShape="0">
                  <a:schemeClr val="bg1">
                    <a:alpha val="84000"/>
                  </a:scheme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7B8017E-7141-B80B-343C-C8F62BEE5BE7}"/>
              </a:ext>
            </a:extLst>
          </p:cNvPr>
          <p:cNvSpPr/>
          <p:nvPr/>
        </p:nvSpPr>
        <p:spPr>
          <a:xfrm>
            <a:off x="6582655" y="2908914"/>
            <a:ext cx="462726" cy="1015663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6000" b="0" cap="none" spc="0" dirty="0">
                <a:ln w="0"/>
                <a:solidFill>
                  <a:schemeClr val="bg1"/>
                </a:solidFill>
                <a:effectLst>
                  <a:outerShdw blurRad="393700" sx="129000" sy="129000" algn="ctr" rotWithShape="0">
                    <a:schemeClr val="bg1">
                      <a:alpha val="84000"/>
                    </a:schemeClr>
                  </a:outerShdw>
                </a:effectLst>
                <a:latin typeface="Century" panose="02040604050505020304" pitchFamily="18" charset="0"/>
              </a:rPr>
              <a:t>?</a:t>
            </a:r>
            <a:endParaRPr lang="es-ES" sz="6000" b="0" cap="none" spc="0" dirty="0">
              <a:ln w="0"/>
              <a:solidFill>
                <a:schemeClr val="bg1"/>
              </a:solidFill>
              <a:effectLst>
                <a:outerShdw blurRad="393700" sx="129000" sy="129000" algn="ctr" rotWithShape="0">
                  <a:schemeClr val="bg1">
                    <a:alpha val="84000"/>
                  </a:scheme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2F2CB127-B2B6-5EDB-5EE9-19F0EFA483E6}"/>
              </a:ext>
            </a:extLst>
          </p:cNvPr>
          <p:cNvSpPr/>
          <p:nvPr/>
        </p:nvSpPr>
        <p:spPr>
          <a:xfrm>
            <a:off x="5725899" y="2482234"/>
            <a:ext cx="462726" cy="707886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4000" b="0" cap="none" spc="0" dirty="0">
                <a:ln w="0"/>
                <a:solidFill>
                  <a:schemeClr val="bg1"/>
                </a:solidFill>
                <a:effectLst>
                  <a:outerShdw blurRad="393700" sx="129000" sy="129000" algn="ctr" rotWithShape="0">
                    <a:schemeClr val="bg1">
                      <a:alpha val="84000"/>
                    </a:schemeClr>
                  </a:outerShdw>
                </a:effectLst>
                <a:latin typeface="Century" panose="02040604050505020304" pitchFamily="18" charset="0"/>
              </a:rPr>
              <a:t>?</a:t>
            </a:r>
            <a:endParaRPr lang="es-ES" sz="5400" b="0" cap="none" spc="0" dirty="0">
              <a:ln w="0"/>
              <a:solidFill>
                <a:schemeClr val="bg1"/>
              </a:solidFill>
              <a:effectLst>
                <a:outerShdw blurRad="393700" sx="129000" sy="129000" algn="ctr" rotWithShape="0">
                  <a:schemeClr val="bg1">
                    <a:alpha val="84000"/>
                  </a:scheme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CA352679-FDC3-DC62-2ECE-6B43DE3FC140}"/>
              </a:ext>
            </a:extLst>
          </p:cNvPr>
          <p:cNvSpPr/>
          <p:nvPr/>
        </p:nvSpPr>
        <p:spPr>
          <a:xfrm>
            <a:off x="6384063" y="2260847"/>
            <a:ext cx="462726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3600" b="0" cap="none" spc="0" dirty="0">
                <a:ln w="0"/>
                <a:solidFill>
                  <a:schemeClr val="bg1"/>
                </a:solidFill>
                <a:effectLst>
                  <a:outerShdw blurRad="393700" sx="129000" sy="129000" algn="ctr" rotWithShape="0">
                    <a:schemeClr val="bg1">
                      <a:alpha val="84000"/>
                    </a:schemeClr>
                  </a:outerShdw>
                </a:effectLst>
                <a:latin typeface="Century" panose="02040604050505020304" pitchFamily="18" charset="0"/>
              </a:rPr>
              <a:t>?</a:t>
            </a:r>
            <a:endParaRPr lang="es-ES" sz="3600" b="0" cap="none" spc="0" dirty="0">
              <a:ln w="0"/>
              <a:solidFill>
                <a:schemeClr val="bg1"/>
              </a:solidFill>
              <a:effectLst>
                <a:outerShdw blurRad="393700" sx="129000" sy="129000" algn="ctr" rotWithShape="0">
                  <a:schemeClr val="bg1">
                    <a:alpha val="84000"/>
                  </a:scheme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3137957-E1CD-4525-9D17-04F170B19E15}"/>
              </a:ext>
            </a:extLst>
          </p:cNvPr>
          <p:cNvSpPr/>
          <p:nvPr/>
        </p:nvSpPr>
        <p:spPr>
          <a:xfrm>
            <a:off x="6005826" y="3206039"/>
            <a:ext cx="462726" cy="156966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9600" b="0" cap="none" spc="0" dirty="0">
                <a:ln w="0"/>
                <a:solidFill>
                  <a:schemeClr val="bg1"/>
                </a:solidFill>
                <a:effectLst>
                  <a:outerShdw blurRad="393700" sx="129000" sy="129000" algn="ctr" rotWithShape="0">
                    <a:schemeClr val="bg1">
                      <a:alpha val="84000"/>
                    </a:schemeClr>
                  </a:outerShdw>
                </a:effectLst>
                <a:latin typeface="Century" panose="02040604050505020304" pitchFamily="18" charset="0"/>
              </a:rPr>
              <a:t>?</a:t>
            </a:r>
            <a:endParaRPr lang="es-ES" sz="9600" b="0" cap="none" spc="0" dirty="0">
              <a:ln w="0"/>
              <a:solidFill>
                <a:schemeClr val="bg1"/>
              </a:solidFill>
              <a:effectLst>
                <a:outerShdw blurRad="393700" sx="129000" sy="129000" algn="ctr" rotWithShape="0">
                  <a:schemeClr val="bg1">
                    <a:alpha val="84000"/>
                  </a:schemeClr>
                </a:outerShdw>
              </a:effectLst>
              <a:latin typeface="Century" panose="02040604050505020304" pitchFamily="18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AFFC2A1B-78C0-A56B-D3C4-5349648C54F6}"/>
              </a:ext>
            </a:extLst>
          </p:cNvPr>
          <p:cNvGrpSpPr/>
          <p:nvPr/>
        </p:nvGrpSpPr>
        <p:grpSpPr>
          <a:xfrm>
            <a:off x="4103286" y="1464490"/>
            <a:ext cx="3985428" cy="3693492"/>
            <a:chOff x="7106979" y="399875"/>
            <a:chExt cx="4965415" cy="4601696"/>
          </a:xfrm>
          <a:effectLst>
            <a:outerShdw blurRad="698500" sx="108000" sy="108000" algn="ctr" rotWithShape="0">
              <a:schemeClr val="bg1">
                <a:alpha val="23000"/>
              </a:schemeClr>
            </a:outerShdw>
          </a:effectLst>
        </p:grpSpPr>
        <p:pic>
          <p:nvPicPr>
            <p:cNvPr id="7" name="Imagen 6" descr="Interfaz de usuario gráfica, Texto&#10;&#10;El contenido generado por IA puede ser incorrecto.">
              <a:extLst>
                <a:ext uri="{FF2B5EF4-FFF2-40B4-BE49-F238E27FC236}">
                  <a16:creationId xmlns:a16="http://schemas.microsoft.com/office/drawing/2014/main" id="{ABCAE4C5-755B-AD1C-6FB1-FA9471C41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6979" y="399875"/>
              <a:ext cx="4965415" cy="4601696"/>
            </a:xfrm>
            <a:prstGeom prst="rect">
              <a:avLst/>
            </a:prstGeom>
          </p:spPr>
        </p:pic>
        <p:pic>
          <p:nvPicPr>
            <p:cNvPr id="8" name="Imagen 7" descr="Imagen que contiene Cuadrado&#10;&#10;El contenido generado por IA puede ser incorrecto.">
              <a:extLst>
                <a:ext uri="{FF2B5EF4-FFF2-40B4-BE49-F238E27FC236}">
                  <a16:creationId xmlns:a16="http://schemas.microsoft.com/office/drawing/2014/main" id="{E7F4A067-E014-BBE2-91D1-DE2CA3B54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39" t="28920" r="38537" b="28517"/>
            <a:stretch>
              <a:fillRect/>
            </a:stretch>
          </p:blipFill>
          <p:spPr>
            <a:xfrm>
              <a:off x="7826994" y="846023"/>
              <a:ext cx="3611141" cy="3959531"/>
            </a:xfrm>
            <a:prstGeom prst="rect">
              <a:avLst/>
            </a:prstGeom>
          </p:spPr>
        </p:pic>
      </p:grp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AB39215-D91D-0D1A-F098-DA3D1049C643}"/>
              </a:ext>
            </a:extLst>
          </p:cNvPr>
          <p:cNvSpPr/>
          <p:nvPr/>
        </p:nvSpPr>
        <p:spPr>
          <a:xfrm>
            <a:off x="1919030" y="2631937"/>
            <a:ext cx="1515138" cy="1323439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ES" sz="800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¿P</a:t>
            </a:r>
            <a:endParaRPr lang="es-ES" sz="80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DCB0BFBD-BD92-4322-E449-F0D69534783E}"/>
              </a:ext>
            </a:extLst>
          </p:cNvPr>
          <p:cNvSpPr/>
          <p:nvPr/>
        </p:nvSpPr>
        <p:spPr>
          <a:xfrm>
            <a:off x="9133416" y="2631937"/>
            <a:ext cx="2145597" cy="1323439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ES" sz="80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NP?</a:t>
            </a:r>
          </a:p>
        </p:txBody>
      </p:sp>
    </p:spTree>
    <p:extLst>
      <p:ext uri="{BB962C8B-B14F-4D97-AF65-F5344CB8AC3E}">
        <p14:creationId xmlns:p14="http://schemas.microsoft.com/office/powerpoint/2010/main" val="3510990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0.56133 0.6974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060" y="3486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61927 0.12199 " pathEditMode="relative" rAng="0" ptsTypes="AA">
                                      <p:cBhvr>
                                        <p:cTn id="8" dur="7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964" y="608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48737 -0.4879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62" y="-2439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-0.59831 -0.22778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22" y="-1138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7.40741E-7 L -0.45976 0.90857 " pathEditMode="relative" rAng="0" ptsTypes="AA">
                                      <p:cBhvr>
                                        <p:cTn id="14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95" y="4541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07407E-6 L 0.23776 -1.20857 " pathEditMode="relative" rAng="0" ptsTypes="AA">
                                      <p:cBhvr>
                                        <p:cTn id="16" dur="7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88" y="-6041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0.0319 -1.03426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-5171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7 L -0.23776 -1.62431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88" y="-8120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7 L -0.67057 -1.0342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29" y="-5171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22222E-6 L 0.122 1.03426 " pathEditMode="relative" rAng="0" ptsTypes="AA">
                                      <p:cBhvr>
                                        <p:cTn id="24" dur="6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5171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44444E-6 L 0.05273 0.60255 " pathEditMode="relative" rAng="0" ptsTypes="AA">
                                      <p:cBhvr>
                                        <p:cTn id="26" dur="7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" y="3011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85185E-6 L 0.52683 -0.11435 " pathEditMode="relative" rAng="0" ptsTypes="AA">
                                      <p:cBhvr>
                                        <p:cTn id="28" dur="8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41" y="-571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7 L 0.08841 -0.53866 " pathEditMode="relative" rAng="0" ptsTypes="AA">
                                      <p:cBhvr>
                                        <p:cTn id="30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-2694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67903 0.54537 " pathEditMode="relative" rAng="0" ptsTypes="AA">
                                      <p:cBhvr>
                                        <p:cTn id="32" dur="8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958" y="272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-0.32695 -0.5676 " pathEditMode="relative" rAng="0" ptsTypes="AA">
                                      <p:cBhvr>
                                        <p:cTn id="34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54" y="-2838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30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F9AAE-E9B2-4FD7-17B5-F809DC46D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A54A209C-763E-CEF5-540D-647E4DA94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8089"/>
            <a:ext cx="12192000" cy="7093527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73BE59EF-DD8C-401C-AAE4-446B83AF20B7}"/>
              </a:ext>
            </a:extLst>
          </p:cNvPr>
          <p:cNvSpPr/>
          <p:nvPr/>
        </p:nvSpPr>
        <p:spPr>
          <a:xfrm>
            <a:off x="5648085" y="2503546"/>
            <a:ext cx="7775140" cy="7775138"/>
          </a:xfrm>
          <a:prstGeom prst="ellipse">
            <a:avLst/>
          </a:prstGeom>
          <a:gradFill flip="none" rotWithShape="1">
            <a:gsLst>
              <a:gs pos="16000">
                <a:srgbClr val="DAE47C">
                  <a:alpha val="26000"/>
                </a:srgbClr>
              </a:gs>
              <a:gs pos="62000">
                <a:srgbClr val="FF0000">
                  <a:alpha val="0"/>
                  <a:lumMod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5" name="Imagen 14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02904B53-B9DF-23A5-720A-02D0A3BDD1F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16" name="Imagen 15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67A3C9C5-AF13-77FA-92AC-548AD70F150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7" name="Imagen 1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CCE5C4B-EB8D-11B0-7F22-C9822D32160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18" name="Imagen 1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ACD9D3E3-404A-0525-4DEC-53639E2575EE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19" name="Imagen 1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F58F80E-51E4-3620-B083-2DB69FF7AC0C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0" name="Imagen 19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E36F79D9-BE86-10E2-5F66-6A2294CD8912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1" name="Imagen 2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10E8B522-8292-79F6-7891-274A41277B4E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2" name="Imagen 2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586907E1-BC0B-E844-D68E-AF3474B0BBD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3" name="Imagen 2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2FB2AE88-8498-467F-F299-97A622612E36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4" name="Imagen 23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0F59D20C-96C3-F0FC-3097-4087627F659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5" name="Imagen 2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76A1A31C-F271-AC56-C5B9-B677585D349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6" name="Imagen 25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5C478BC7-674A-0D44-A425-FF1E465E393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7" name="Imagen 26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6C7BEE6A-9CFE-49F7-9EC4-C3D293C4B4A3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8" name="Imagen 2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95DEC5C6-11C2-0654-B971-2DA132C1B09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9" name="Imagen 28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1EE99D14-1772-0116-67BA-6A8F7A6BE5EA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0" name="Imagen 2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8B6D65D1-099E-45C5-2462-0948ED1D1F4D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1" name="Imagen 3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BE55408-6009-07BD-BE76-E55002392E8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2" name="Imagen 31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AB8D1A3F-B482-5A29-63B3-1B9411EA227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03DFC86-F050-9412-E23D-61465ECF91B7}"/>
              </a:ext>
            </a:extLst>
          </p:cNvPr>
          <p:cNvSpPr/>
          <p:nvPr/>
        </p:nvSpPr>
        <p:spPr>
          <a:xfrm>
            <a:off x="1287052" y="254615"/>
            <a:ext cx="4211409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Solución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D97DD3-7CA6-EE89-3E4F-8996A78638D2}"/>
              </a:ext>
            </a:extLst>
          </p:cNvPr>
          <p:cNvSpPr/>
          <p:nvPr/>
        </p:nvSpPr>
        <p:spPr>
          <a:xfrm>
            <a:off x="609600" y="1585251"/>
            <a:ext cx="6508830" cy="4524315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No pensar como </a:t>
            </a:r>
            <a:r>
              <a:rPr lang="es-ES" sz="3600" b="0" cap="none" spc="0" dirty="0" err="1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bot</a:t>
            </a:r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:</a:t>
            </a:r>
          </a:p>
          <a:p>
            <a:pPr marL="571500" indent="-571500">
              <a:buFontTx/>
              <a:buChar char="-"/>
            </a:pPr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Recompensar los buenos resultados</a:t>
            </a:r>
          </a:p>
          <a:p>
            <a:pPr marL="571500" indent="-571500">
              <a:buFontTx/>
              <a:buChar char="-"/>
            </a:pPr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Penalizar los fallos</a:t>
            </a:r>
          </a:p>
          <a:p>
            <a:pPr marL="571500" indent="-571500">
              <a:buFontTx/>
              <a:buChar char="-"/>
            </a:pPr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3000" endPos="93000" dir="5400000" sy="-100000" algn="bl" rotWithShape="0"/>
                </a:effectLst>
                <a:latin typeface="Retro Gaming" panose="00000400000000000000" pitchFamily="2" charset="0"/>
              </a:rPr>
              <a:t>Encontrar las mejores acciones a usar en cada estado</a:t>
            </a:r>
          </a:p>
        </p:txBody>
      </p:sp>
      <p:pic>
        <p:nvPicPr>
          <p:cNvPr id="9" name="Imagen 8" descr="Imagen que contiene Logotipo&#10;&#10;El contenido generado por IA puede ser incorrecto.">
            <a:extLst>
              <a:ext uri="{FF2B5EF4-FFF2-40B4-BE49-F238E27FC236}">
                <a16:creationId xmlns:a16="http://schemas.microsoft.com/office/drawing/2014/main" id="{18BCA25E-A09C-1A5D-20CF-2B6E96C30B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0" r="44076"/>
          <a:stretch>
            <a:fillRect/>
          </a:stretch>
        </p:blipFill>
        <p:spPr>
          <a:xfrm>
            <a:off x="8295718" y="466885"/>
            <a:ext cx="4114800" cy="2476500"/>
          </a:xfrm>
          <a:prstGeom prst="rect">
            <a:avLst/>
          </a:prstGeom>
        </p:spPr>
      </p:pic>
      <p:pic>
        <p:nvPicPr>
          <p:cNvPr id="11" name="Imagen 10" descr="Imagen que contiene Logotipo&#10;&#10;El contenido generado por IA puede ser incorrecto.">
            <a:extLst>
              <a:ext uri="{FF2B5EF4-FFF2-40B4-BE49-F238E27FC236}">
                <a16:creationId xmlns:a16="http://schemas.microsoft.com/office/drawing/2014/main" id="{47474E6D-20F6-0241-51B0-F864D9170D5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1" r="45833"/>
          <a:stretch>
            <a:fillRect/>
          </a:stretch>
        </p:blipFill>
        <p:spPr>
          <a:xfrm>
            <a:off x="6881589" y="-574593"/>
            <a:ext cx="4023359" cy="2476500"/>
          </a:xfrm>
          <a:prstGeom prst="rect">
            <a:avLst/>
          </a:prstGeom>
        </p:spPr>
      </p:pic>
      <p:pic>
        <p:nvPicPr>
          <p:cNvPr id="13" name="Imagen 12" descr="Imagen que contiene dibujo&#10;&#10;El contenido generado por IA puede ser incorrecto.">
            <a:extLst>
              <a:ext uri="{FF2B5EF4-FFF2-40B4-BE49-F238E27FC236}">
                <a16:creationId xmlns:a16="http://schemas.microsoft.com/office/drawing/2014/main" id="{20B7E2B0-8560-F56F-D4F9-280742BA699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39533"/>
          <a:stretch>
            <a:fillRect/>
          </a:stretch>
        </p:blipFill>
        <p:spPr>
          <a:xfrm>
            <a:off x="8105218" y="2722005"/>
            <a:ext cx="4495800" cy="2476500"/>
          </a:xfrm>
          <a:prstGeom prst="rect">
            <a:avLst/>
          </a:prstGeom>
        </p:spPr>
      </p:pic>
      <p:pic>
        <p:nvPicPr>
          <p:cNvPr id="7" name="Imagen 6" descr="Imagen que contiene objeto, reloj&#10;&#10;El contenido generado por IA puede ser incorrecto.">
            <a:extLst>
              <a:ext uri="{FF2B5EF4-FFF2-40B4-BE49-F238E27FC236}">
                <a16:creationId xmlns:a16="http://schemas.microsoft.com/office/drawing/2014/main" id="{B50A0134-E3BE-00B3-99EF-8ABE27233A1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9" r="45833"/>
          <a:stretch>
            <a:fillRect/>
          </a:stretch>
        </p:blipFill>
        <p:spPr>
          <a:xfrm>
            <a:off x="7040045" y="1626688"/>
            <a:ext cx="3846195" cy="24765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A5943FE-D463-6728-4724-D3174BEC39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125" b="32813" l="36285" r="63021">
                        <a14:foregroundMark x1="51910" y1="3646" x2="42882" y2="6076"/>
                        <a14:foregroundMark x1="42882" y1="6076" x2="40625" y2="9201"/>
                        <a14:foregroundMark x1="46875" y1="3819" x2="47049" y2="3125"/>
                        <a14:foregroundMark x1="47049" y1="5903" x2="45660" y2="19792"/>
                        <a14:foregroundMark x1="45660" y1="19792" x2="46354" y2="22917"/>
                        <a14:foregroundMark x1="41840" y1="12847" x2="44271" y2="13542"/>
                        <a14:foregroundMark x1="43403" y1="12847" x2="40278" y2="23090"/>
                        <a14:foregroundMark x1="40278" y1="23090" x2="43576" y2="14583"/>
                        <a14:foregroundMark x1="42708" y1="12847" x2="43229" y2="17014"/>
                        <a14:foregroundMark x1="43229" y1="11806" x2="45486" y2="20486"/>
                        <a14:foregroundMark x1="45486" y1="20486" x2="45660" y2="18750"/>
                        <a14:foregroundMark x1="44792" y1="14583" x2="44097" y2="21528"/>
                        <a14:foregroundMark x1="40104" y1="13368" x2="40104" y2="19271"/>
                        <a14:foregroundMark x1="49132" y1="15104" x2="52257" y2="13715"/>
                        <a14:foregroundMark x1="54688" y1="14063" x2="57813" y2="14410"/>
                        <a14:foregroundMark x1="48958" y1="11979" x2="50868" y2="14410"/>
                        <a14:foregroundMark x1="48264" y1="13889" x2="48090" y2="14410"/>
                        <a14:foregroundMark x1="41319" y1="23438" x2="51563" y2="28993"/>
                        <a14:foregroundMark x1="51563" y1="28993" x2="51910" y2="28646"/>
                        <a14:foregroundMark x1="48958" y1="27604" x2="57813" y2="32813"/>
                        <a14:foregroundMark x1="57813" y1="32813" x2="55903" y2="29340"/>
                        <a14:foregroundMark x1="41493" y1="30556" x2="38542" y2="32639"/>
                        <a14:foregroundMark x1="41319" y1="30729" x2="40799" y2="28299"/>
                        <a14:foregroundMark x1="39236" y1="29688" x2="43924" y2="31076"/>
                        <a14:foregroundMark x1="42708" y1="31944" x2="41493" y2="32118"/>
                        <a14:foregroundMark x1="39236" y1="30729" x2="38542" y2="31250"/>
                        <a14:foregroundMark x1="46354" y1="26910" x2="44965" y2="2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81" t="1140" r="33474" b="66720"/>
          <a:stretch>
            <a:fillRect/>
          </a:stretch>
        </p:blipFill>
        <p:spPr bwMode="auto">
          <a:xfrm flipH="1">
            <a:off x="7936465" y="3793617"/>
            <a:ext cx="3198380" cy="3064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CC1E3D02-3AD6-FE22-9EA3-3C728359488F}"/>
              </a:ext>
            </a:extLst>
          </p:cNvPr>
          <p:cNvSpPr/>
          <p:nvPr/>
        </p:nvSpPr>
        <p:spPr>
          <a:xfrm>
            <a:off x="-526235" y="5900978"/>
            <a:ext cx="6829064" cy="810227"/>
          </a:xfrm>
          <a:custGeom>
            <a:avLst/>
            <a:gdLst>
              <a:gd name="connsiteX0" fmla="*/ 0 w 6829064"/>
              <a:gd name="connsiteY0" fmla="*/ 810227 h 810227"/>
              <a:gd name="connsiteX1" fmla="*/ 1064871 w 6829064"/>
              <a:gd name="connsiteY1" fmla="*/ 810227 h 810227"/>
              <a:gd name="connsiteX2" fmla="*/ 1064871 w 6829064"/>
              <a:gd name="connsiteY2" fmla="*/ 0 h 810227"/>
              <a:gd name="connsiteX3" fmla="*/ 1064871 w 6829064"/>
              <a:gd name="connsiteY3" fmla="*/ 405113 h 810227"/>
              <a:gd name="connsiteX4" fmla="*/ 6829064 w 6829064"/>
              <a:gd name="connsiteY4" fmla="*/ 405113 h 81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9064" h="810227">
                <a:moveTo>
                  <a:pt x="0" y="810227"/>
                </a:moveTo>
                <a:lnTo>
                  <a:pt x="1064871" y="810227"/>
                </a:lnTo>
                <a:lnTo>
                  <a:pt x="1064871" y="0"/>
                </a:lnTo>
                <a:lnTo>
                  <a:pt x="1064871" y="405113"/>
                </a:lnTo>
                <a:lnTo>
                  <a:pt x="6829064" y="405113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D9CDB4D2-E6D8-1A8D-C71D-8E8C9E69574E}"/>
              </a:ext>
            </a:extLst>
          </p:cNvPr>
          <p:cNvSpPr/>
          <p:nvPr/>
        </p:nvSpPr>
        <p:spPr>
          <a:xfrm>
            <a:off x="3028230" y="-292129"/>
            <a:ext cx="6485860" cy="637954"/>
          </a:xfrm>
          <a:custGeom>
            <a:avLst/>
            <a:gdLst>
              <a:gd name="connsiteX0" fmla="*/ 6485860 w 6485860"/>
              <a:gd name="connsiteY0" fmla="*/ 127591 h 637954"/>
              <a:gd name="connsiteX1" fmla="*/ 3965944 w 6485860"/>
              <a:gd name="connsiteY1" fmla="*/ 127591 h 637954"/>
              <a:gd name="connsiteX2" fmla="*/ 3965944 w 6485860"/>
              <a:gd name="connsiteY2" fmla="*/ 637954 h 637954"/>
              <a:gd name="connsiteX3" fmla="*/ 1467293 w 6485860"/>
              <a:gd name="connsiteY3" fmla="*/ 637954 h 637954"/>
              <a:gd name="connsiteX4" fmla="*/ 1467293 w 6485860"/>
              <a:gd name="connsiteY4" fmla="*/ 0 h 637954"/>
              <a:gd name="connsiteX5" fmla="*/ 0 w 6485860"/>
              <a:gd name="connsiteY5" fmla="*/ 0 h 63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5860" h="637954">
                <a:moveTo>
                  <a:pt x="6485860" y="127591"/>
                </a:moveTo>
                <a:lnTo>
                  <a:pt x="3965944" y="127591"/>
                </a:lnTo>
                <a:lnTo>
                  <a:pt x="3965944" y="637954"/>
                </a:lnTo>
                <a:lnTo>
                  <a:pt x="1467293" y="637954"/>
                </a:lnTo>
                <a:lnTo>
                  <a:pt x="1467293" y="0"/>
                </a:lnTo>
                <a:lnTo>
                  <a:pt x="0" y="0"/>
                </a:lnTo>
              </a:path>
            </a:pathLst>
          </a:cu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666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8" dur="7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E8723-D7AC-ACBC-F66C-6570E9561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3A6E384A-38AF-925B-E273-ACACD68C3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8089"/>
            <a:ext cx="12192000" cy="7093527"/>
          </a:xfrm>
          <a:prstGeom prst="rect">
            <a:avLst/>
          </a:prstGeom>
        </p:spPr>
      </p:pic>
      <p:pic>
        <p:nvPicPr>
          <p:cNvPr id="16" name="Imagen 15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AD336677-B39E-03B8-254F-DA3A2CD79A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" y="-234891"/>
            <a:ext cx="12190908" cy="7092892"/>
          </a:xfrm>
          <a:prstGeom prst="rect">
            <a:avLst/>
          </a:prstGeom>
        </p:spPr>
      </p:pic>
      <p:pic>
        <p:nvPicPr>
          <p:cNvPr id="17" name="Imagen 16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7808CC75-47DE-340B-6C31-52E06149CA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18" name="Imagen 17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11E552D2-9964-1A65-52D0-6653EB05D52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19" name="Imagen 18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7AA09772-1A6D-3E09-1D59-9880054F2E6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0" name="Imagen 19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51C5E8B0-A42E-4942-3B8D-F14871D8F29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21" name="Imagen 20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A4205C93-586A-CCC7-C44D-F217385DCBC1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2" name="Imagen 21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A01E0F9B-A383-BBB6-6392-E92F384F45A0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3" name="Imagen 22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CDC50997-E631-B75B-630A-39AB01748411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24" name="Imagen 2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594C2A5-3642-270B-43B2-FB2E16E46DDB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5" name="Imagen 24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8741ABBE-8A3F-4959-1519-4D23DB4F679E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6" name="Imagen 25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D918F828-F3D1-514F-EC53-0363EBF81A4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7" name="Imagen 2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F65A35F8-149D-A673-BC97-69F84A049195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28" name="Imagen 27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346CFB41-1928-8A8B-D43B-11B94E703383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29" name="Imagen 28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837E052F-3267-4D99-7C60-CFEFC84A898B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0" name="Imagen 29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6B00C0B4-7F9E-2364-FDF2-6487E2E40D7D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1" name="Imagen 3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14BAF807-58D3-E761-7C61-D2AB3B6885E3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2" name="Imagen 31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40CF5E62-AEFA-93BA-986F-FB14FA328D55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3" name="Imagen 32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D316BE1C-18A2-37D9-3269-974B35F3372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4" name="Imagen 33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F2B05C94-7E1D-CAA4-7AF5-8204423FB1D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65EC32B7-F303-7518-EC1E-A2B8F886686B}"/>
              </a:ext>
            </a:extLst>
          </p:cNvPr>
          <p:cNvSpPr/>
          <p:nvPr/>
        </p:nvSpPr>
        <p:spPr>
          <a:xfrm>
            <a:off x="1287052" y="254615"/>
            <a:ext cx="4211409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ES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Técnicas: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CAA3A26-7440-DAD8-F7FD-160B05FE7C91}"/>
              </a:ext>
            </a:extLst>
          </p:cNvPr>
          <p:cNvSpPr/>
          <p:nvPr/>
        </p:nvSpPr>
        <p:spPr>
          <a:xfrm>
            <a:off x="2933700" y="1585251"/>
            <a:ext cx="6812280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b="0" cap="none" spc="0" dirty="0">
                <a:ln w="0"/>
                <a:solidFill>
                  <a:schemeClr val="bg1"/>
                </a:solidFill>
                <a:effectLst>
                  <a:reflection blurRad="6350" stA="26000" endPos="84000" dir="5400000" sy="-100000" algn="bl" rotWithShape="0"/>
                </a:effectLst>
                <a:latin typeface="Retro Gaming" panose="00000400000000000000" pitchFamily="2" charset="0"/>
              </a:rPr>
              <a:t>Q-</a:t>
            </a:r>
            <a:r>
              <a:rPr lang="es-ES" sz="3600" b="0" cap="none" spc="0" dirty="0" err="1">
                <a:ln w="0"/>
                <a:solidFill>
                  <a:schemeClr val="bg1"/>
                </a:solidFill>
                <a:effectLst>
                  <a:reflection blurRad="6350" stA="26000" endPos="84000" dir="5400000" sy="-100000" algn="bl" rotWithShape="0"/>
                </a:effectLst>
                <a:latin typeface="Retro Gaming" panose="00000400000000000000" pitchFamily="2" charset="0"/>
              </a:rPr>
              <a:t>Learning</a:t>
            </a:r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6000" endPos="84000" dir="5400000" sy="-100000" algn="bl" rotWithShape="0"/>
                </a:effectLst>
                <a:latin typeface="Retro Gaming" panose="00000400000000000000" pitchFamily="2" charset="0"/>
              </a:rPr>
              <a:t>:</a:t>
            </a:r>
            <a:endParaRPr lang="es-ES" sz="3600" b="0" cap="none" spc="0" dirty="0">
              <a:ln w="0"/>
              <a:solidFill>
                <a:schemeClr val="bg1"/>
              </a:solidFill>
              <a:effectLst>
                <a:reflection blurRad="6350" stA="26000" endPos="84000" dir="5400000" sy="-100000" algn="bl" rotWithShape="0"/>
              </a:effectLst>
              <a:latin typeface="Retro Gaming" panose="00000400000000000000" pitchFamily="2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97C2421-E7D9-9396-9213-5B2D9D5BB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2095"/>
              </p:ext>
            </p:extLst>
          </p:nvPr>
        </p:nvGraphicFramePr>
        <p:xfrm>
          <a:off x="7106253" y="2843432"/>
          <a:ext cx="4319334" cy="32003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9667">
                  <a:extLst>
                    <a:ext uri="{9D8B030D-6E8A-4147-A177-3AD203B41FA5}">
                      <a16:colId xmlns:a16="http://schemas.microsoft.com/office/drawing/2014/main" val="3844861533"/>
                    </a:ext>
                  </a:extLst>
                </a:gridCol>
                <a:gridCol w="2159667">
                  <a:extLst>
                    <a:ext uri="{9D8B030D-6E8A-4147-A177-3AD203B41FA5}">
                      <a16:colId xmlns:a16="http://schemas.microsoft.com/office/drawing/2014/main" val="1881303108"/>
                    </a:ext>
                  </a:extLst>
                </a:gridCol>
              </a:tblGrid>
              <a:tr h="63303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Century" panose="02040604050505020304" pitchFamily="18" charset="0"/>
                        </a:rPr>
                        <a:t>Estado</a:t>
                      </a:r>
                    </a:p>
                  </a:txBody>
                  <a:tcPr marL="103388" marR="103388" marT="51694" marB="5169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Century" panose="02040604050505020304" pitchFamily="18" charset="0"/>
                        </a:rPr>
                        <a:t>Acción</a:t>
                      </a:r>
                    </a:p>
                  </a:txBody>
                  <a:tcPr marL="103388" marR="103388" marT="51694" marB="51694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36682"/>
                  </a:ext>
                </a:extLst>
              </a:tr>
              <a:tr h="641822"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(1, 5, 8, 0, 1)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1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901898"/>
                  </a:ext>
                </a:extLst>
              </a:tr>
              <a:tr h="641822"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(2, 3, 7, 6, 2)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1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565986"/>
                  </a:ext>
                </a:extLst>
              </a:tr>
              <a:tr h="641822"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…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latin typeface="Century" panose="02040604050505020304" pitchFamily="18" charset="0"/>
                      </a:endParaRP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062698"/>
                  </a:ext>
                </a:extLst>
              </a:tr>
              <a:tr h="641822"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(4, 7, 3, 1, 6)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>
                          <a:latin typeface="Century" panose="02040604050505020304" pitchFamily="18" charset="0"/>
                        </a:rPr>
                        <a:t>4</a:t>
                      </a:r>
                    </a:p>
                  </a:txBody>
                  <a:tcPr marL="103388" marR="103388" marT="51694" marB="51694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3093306"/>
                  </a:ext>
                </a:extLst>
              </a:tr>
            </a:tbl>
          </a:graphicData>
        </a:graphic>
      </p:graphicFrame>
      <p:sp>
        <p:nvSpPr>
          <p:cNvPr id="11" name="Elipse 10">
            <a:extLst>
              <a:ext uri="{FF2B5EF4-FFF2-40B4-BE49-F238E27FC236}">
                <a16:creationId xmlns:a16="http://schemas.microsoft.com/office/drawing/2014/main" id="{A6949D3E-E29D-39A2-5558-21367882FD85}"/>
              </a:ext>
            </a:extLst>
          </p:cNvPr>
          <p:cNvSpPr/>
          <p:nvPr/>
        </p:nvSpPr>
        <p:spPr>
          <a:xfrm>
            <a:off x="-668886" y="2467664"/>
            <a:ext cx="7775140" cy="7775138"/>
          </a:xfrm>
          <a:prstGeom prst="ellipse">
            <a:avLst/>
          </a:prstGeom>
          <a:gradFill flip="none" rotWithShape="1">
            <a:gsLst>
              <a:gs pos="16000">
                <a:srgbClr val="DAE47C">
                  <a:alpha val="26000"/>
                </a:srgbClr>
              </a:gs>
              <a:gs pos="62000">
                <a:srgbClr val="FF0000">
                  <a:alpha val="0"/>
                  <a:lumMod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9CA500DF-57A7-107F-2217-DF353CD53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3125" b="32813" l="36285" r="63021">
                        <a14:foregroundMark x1="51910" y1="3646" x2="42882" y2="6076"/>
                        <a14:foregroundMark x1="42882" y1="6076" x2="40625" y2="9201"/>
                        <a14:foregroundMark x1="46875" y1="3819" x2="47049" y2="3125"/>
                        <a14:foregroundMark x1="47049" y1="5903" x2="45660" y2="19792"/>
                        <a14:foregroundMark x1="45660" y1="19792" x2="46354" y2="22917"/>
                        <a14:foregroundMark x1="41840" y1="12847" x2="44271" y2="13542"/>
                        <a14:foregroundMark x1="43403" y1="12847" x2="40278" y2="23090"/>
                        <a14:foregroundMark x1="40278" y1="23090" x2="43576" y2="14583"/>
                        <a14:foregroundMark x1="42708" y1="12847" x2="43229" y2="17014"/>
                        <a14:foregroundMark x1="43229" y1="11806" x2="45486" y2="20486"/>
                        <a14:foregroundMark x1="45486" y1="20486" x2="45660" y2="18750"/>
                        <a14:foregroundMark x1="44792" y1="14583" x2="44097" y2="21528"/>
                        <a14:foregroundMark x1="40104" y1="13368" x2="40104" y2="19271"/>
                        <a14:foregroundMark x1="49132" y1="15104" x2="52257" y2="13715"/>
                        <a14:foregroundMark x1="54688" y1="14063" x2="57813" y2="14410"/>
                        <a14:foregroundMark x1="48958" y1="11979" x2="50868" y2="14410"/>
                        <a14:foregroundMark x1="48264" y1="13889" x2="48090" y2="14410"/>
                        <a14:foregroundMark x1="41319" y1="23438" x2="51563" y2="28993"/>
                        <a14:foregroundMark x1="51563" y1="28993" x2="51910" y2="28646"/>
                        <a14:foregroundMark x1="48958" y1="27604" x2="57813" y2="32813"/>
                        <a14:foregroundMark x1="57813" y1="32813" x2="55903" y2="29340"/>
                        <a14:foregroundMark x1="41493" y1="30556" x2="38542" y2="32639"/>
                        <a14:foregroundMark x1="41319" y1="30729" x2="40799" y2="28299"/>
                        <a14:foregroundMark x1="39236" y1="29688" x2="43924" y2="31076"/>
                        <a14:foregroundMark x1="42708" y1="31944" x2="41493" y2="32118"/>
                        <a14:foregroundMark x1="39236" y1="30729" x2="38542" y2="31250"/>
                        <a14:foregroundMark x1="46354" y1="26910" x2="44965" y2="2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81" t="1140" r="33474" b="66720"/>
          <a:stretch>
            <a:fillRect/>
          </a:stretch>
        </p:blipFill>
        <p:spPr bwMode="auto">
          <a:xfrm>
            <a:off x="1619494" y="3793617"/>
            <a:ext cx="3198380" cy="3064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0831E765-FA3F-69FA-56ED-F0E8F3BDB172}"/>
              </a:ext>
            </a:extLst>
          </p:cNvPr>
          <p:cNvGrpSpPr/>
          <p:nvPr/>
        </p:nvGrpSpPr>
        <p:grpSpPr>
          <a:xfrm>
            <a:off x="-1150101" y="583726"/>
            <a:ext cx="5829618" cy="5829616"/>
            <a:chOff x="-1150101" y="583726"/>
            <a:chExt cx="5829618" cy="5829616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41F21ECD-B19D-F26A-62B4-4B8D1B678794}"/>
                </a:ext>
              </a:extLst>
            </p:cNvPr>
            <p:cNvSpPr/>
            <p:nvPr/>
          </p:nvSpPr>
          <p:spPr>
            <a:xfrm>
              <a:off x="-1150101" y="583726"/>
              <a:ext cx="5829618" cy="5829616"/>
            </a:xfrm>
            <a:prstGeom prst="ellipse">
              <a:avLst/>
            </a:prstGeom>
            <a:gradFill flip="none" rotWithShape="1">
              <a:gsLst>
                <a:gs pos="16000">
                  <a:srgbClr val="00B050">
                    <a:alpha val="21000"/>
                    <a:lumMod val="61000"/>
                    <a:lumOff val="39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9" name="Imagen 8" descr="Interfaz de usuario gráfica&#10;&#10;El contenido generado por IA puede ser incorrecto.">
              <a:extLst>
                <a:ext uri="{FF2B5EF4-FFF2-40B4-BE49-F238E27FC236}">
                  <a16:creationId xmlns:a16="http://schemas.microsoft.com/office/drawing/2014/main" id="{B3862D68-066D-0F25-4284-B01B025E6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11" t="16034" r="35875" b="52181"/>
            <a:stretch>
              <a:fillRect/>
            </a:stretch>
          </p:blipFill>
          <p:spPr>
            <a:xfrm>
              <a:off x="967008" y="2621102"/>
              <a:ext cx="1695717" cy="1754865"/>
            </a:xfrm>
            <a:prstGeom prst="rect">
              <a:avLst/>
            </a:prstGeom>
          </p:spPr>
        </p:pic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B7B3AC12-8DD3-2D61-9E5E-A2306AFAF8D5}"/>
              </a:ext>
            </a:extLst>
          </p:cNvPr>
          <p:cNvGrpSpPr/>
          <p:nvPr/>
        </p:nvGrpSpPr>
        <p:grpSpPr>
          <a:xfrm>
            <a:off x="1591425" y="635229"/>
            <a:ext cx="5829618" cy="5829616"/>
            <a:chOff x="1591425" y="635229"/>
            <a:chExt cx="5829618" cy="5829616"/>
          </a:xfrm>
        </p:grpSpPr>
        <p:cxnSp>
          <p:nvCxnSpPr>
            <p:cNvPr id="7" name="Conector recto de flecha 6">
              <a:extLst>
                <a:ext uri="{FF2B5EF4-FFF2-40B4-BE49-F238E27FC236}">
                  <a16:creationId xmlns:a16="http://schemas.microsoft.com/office/drawing/2014/main" id="{188F7DC5-0C1B-373E-43B2-3A9A20F8F4EA}"/>
                </a:ext>
              </a:extLst>
            </p:cNvPr>
            <p:cNvCxnSpPr/>
            <p:nvPr/>
          </p:nvCxnSpPr>
          <p:spPr>
            <a:xfrm>
              <a:off x="5013960" y="5229647"/>
              <a:ext cx="1325880" cy="0"/>
            </a:xfrm>
            <a:prstGeom prst="straightConnector1">
              <a:avLst/>
            </a:prstGeom>
            <a:ln w="104775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1C857E3E-4BD7-C187-7850-497F6E8AC414}"/>
                </a:ext>
              </a:extLst>
            </p:cNvPr>
            <p:cNvSpPr/>
            <p:nvPr/>
          </p:nvSpPr>
          <p:spPr>
            <a:xfrm>
              <a:off x="1591425" y="635229"/>
              <a:ext cx="5829618" cy="5829616"/>
            </a:xfrm>
            <a:prstGeom prst="ellipse">
              <a:avLst/>
            </a:prstGeom>
            <a:gradFill flip="none" rotWithShape="1">
              <a:gsLst>
                <a:gs pos="16000">
                  <a:srgbClr val="FF0000">
                    <a:alpha val="26000"/>
                    <a:lumMod val="91000"/>
                    <a:lumOff val="9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0" name="Imagen 9" descr="Interfaz de usuario gráfica&#10;&#10;El contenido generado por IA puede ser incorrecto.">
              <a:extLst>
                <a:ext uri="{FF2B5EF4-FFF2-40B4-BE49-F238E27FC236}">
                  <a16:creationId xmlns:a16="http://schemas.microsoft.com/office/drawing/2014/main" id="{8C845ADF-3FB8-9E58-407D-9D8D2E745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37" t="53960" r="35047" b="13915"/>
            <a:stretch>
              <a:fillRect/>
            </a:stretch>
          </p:blipFill>
          <p:spPr>
            <a:xfrm>
              <a:off x="3615695" y="2656483"/>
              <a:ext cx="1781079" cy="1787108"/>
            </a:xfrm>
            <a:prstGeom prst="rect">
              <a:avLst/>
            </a:prstGeom>
          </p:spPr>
        </p:pic>
      </p:grpSp>
      <p:sp>
        <p:nvSpPr>
          <p:cNvPr id="35" name="Forma libre: forma 34">
            <a:extLst>
              <a:ext uri="{FF2B5EF4-FFF2-40B4-BE49-F238E27FC236}">
                <a16:creationId xmlns:a16="http://schemas.microsoft.com/office/drawing/2014/main" id="{25D50E69-7D6E-90B5-3930-DD9F045FC7A2}"/>
              </a:ext>
            </a:extLst>
          </p:cNvPr>
          <p:cNvSpPr/>
          <p:nvPr/>
        </p:nvSpPr>
        <p:spPr>
          <a:xfrm>
            <a:off x="9553056" y="-347532"/>
            <a:ext cx="2291788" cy="5243332"/>
          </a:xfrm>
          <a:custGeom>
            <a:avLst/>
            <a:gdLst>
              <a:gd name="connsiteX0" fmla="*/ 0 w 2291788"/>
              <a:gd name="connsiteY0" fmla="*/ 0 h 5243332"/>
              <a:gd name="connsiteX1" fmla="*/ 0 w 2291788"/>
              <a:gd name="connsiteY1" fmla="*/ 462988 h 5243332"/>
              <a:gd name="connsiteX2" fmla="*/ 1597307 w 2291788"/>
              <a:gd name="connsiteY2" fmla="*/ 462988 h 5243332"/>
              <a:gd name="connsiteX3" fmla="*/ 1597307 w 2291788"/>
              <a:gd name="connsiteY3" fmla="*/ 1238492 h 5243332"/>
              <a:gd name="connsiteX4" fmla="*/ 1169044 w 2291788"/>
              <a:gd name="connsiteY4" fmla="*/ 1238492 h 5243332"/>
              <a:gd name="connsiteX5" fmla="*/ 1597307 w 2291788"/>
              <a:gd name="connsiteY5" fmla="*/ 1238492 h 5243332"/>
              <a:gd name="connsiteX6" fmla="*/ 1597307 w 2291788"/>
              <a:gd name="connsiteY6" fmla="*/ 1701479 h 5243332"/>
              <a:gd name="connsiteX7" fmla="*/ 2291788 w 2291788"/>
              <a:gd name="connsiteY7" fmla="*/ 1701479 h 5243332"/>
              <a:gd name="connsiteX8" fmla="*/ 2291788 w 2291788"/>
              <a:gd name="connsiteY8" fmla="*/ 1273216 h 5243332"/>
              <a:gd name="connsiteX9" fmla="*/ 2291788 w 2291788"/>
              <a:gd name="connsiteY9" fmla="*/ 4016416 h 5243332"/>
              <a:gd name="connsiteX10" fmla="*/ 2291788 w 2291788"/>
              <a:gd name="connsiteY10" fmla="*/ 5243332 h 5243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1788" h="5243332">
                <a:moveTo>
                  <a:pt x="0" y="0"/>
                </a:moveTo>
                <a:lnTo>
                  <a:pt x="0" y="462988"/>
                </a:lnTo>
                <a:lnTo>
                  <a:pt x="1597307" y="462988"/>
                </a:lnTo>
                <a:lnTo>
                  <a:pt x="1597307" y="1238492"/>
                </a:lnTo>
                <a:lnTo>
                  <a:pt x="1169044" y="1238492"/>
                </a:lnTo>
                <a:lnTo>
                  <a:pt x="1597307" y="1238492"/>
                </a:lnTo>
                <a:lnTo>
                  <a:pt x="1597307" y="1701479"/>
                </a:lnTo>
                <a:lnTo>
                  <a:pt x="2291788" y="1701479"/>
                </a:lnTo>
                <a:lnTo>
                  <a:pt x="2291788" y="1273216"/>
                </a:lnTo>
                <a:lnTo>
                  <a:pt x="2291788" y="4016416"/>
                </a:lnTo>
                <a:lnTo>
                  <a:pt x="2291788" y="5243332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Forma libre: forma 35">
            <a:extLst>
              <a:ext uri="{FF2B5EF4-FFF2-40B4-BE49-F238E27FC236}">
                <a16:creationId xmlns:a16="http://schemas.microsoft.com/office/drawing/2014/main" id="{DB97BB8A-13C2-711D-307A-5245AFD38F60}"/>
              </a:ext>
            </a:extLst>
          </p:cNvPr>
          <p:cNvSpPr/>
          <p:nvPr/>
        </p:nvSpPr>
        <p:spPr>
          <a:xfrm>
            <a:off x="-297712" y="893135"/>
            <a:ext cx="6804838" cy="1541721"/>
          </a:xfrm>
          <a:custGeom>
            <a:avLst/>
            <a:gdLst>
              <a:gd name="connsiteX0" fmla="*/ 0 w 6804838"/>
              <a:gd name="connsiteY0" fmla="*/ 988828 h 1541721"/>
              <a:gd name="connsiteX1" fmla="*/ 1063256 w 6804838"/>
              <a:gd name="connsiteY1" fmla="*/ 988828 h 1541721"/>
              <a:gd name="connsiteX2" fmla="*/ 1063256 w 6804838"/>
              <a:gd name="connsiteY2" fmla="*/ 0 h 1541721"/>
              <a:gd name="connsiteX3" fmla="*/ 1063256 w 6804838"/>
              <a:gd name="connsiteY3" fmla="*/ 372139 h 1541721"/>
              <a:gd name="connsiteX4" fmla="*/ 5741582 w 6804838"/>
              <a:gd name="connsiteY4" fmla="*/ 372139 h 1541721"/>
              <a:gd name="connsiteX5" fmla="*/ 4731489 w 6804838"/>
              <a:gd name="connsiteY5" fmla="*/ 372139 h 1541721"/>
              <a:gd name="connsiteX6" fmla="*/ 4731489 w 6804838"/>
              <a:gd name="connsiteY6" fmla="*/ 1541721 h 1541721"/>
              <a:gd name="connsiteX7" fmla="*/ 6804838 w 6804838"/>
              <a:gd name="connsiteY7" fmla="*/ 1541721 h 1541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4838" h="1541721">
                <a:moveTo>
                  <a:pt x="0" y="988828"/>
                </a:moveTo>
                <a:lnTo>
                  <a:pt x="1063256" y="988828"/>
                </a:lnTo>
                <a:lnTo>
                  <a:pt x="1063256" y="0"/>
                </a:lnTo>
                <a:lnTo>
                  <a:pt x="1063256" y="372139"/>
                </a:lnTo>
                <a:lnTo>
                  <a:pt x="5741582" y="372139"/>
                </a:lnTo>
                <a:lnTo>
                  <a:pt x="4731489" y="372139"/>
                </a:lnTo>
                <a:lnTo>
                  <a:pt x="4731489" y="1541721"/>
                </a:lnTo>
                <a:lnTo>
                  <a:pt x="6804838" y="1541721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407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14" dur="6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6" dur="4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20" dur="7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24" dur="7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6" dur="8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6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42" dur="6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44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6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70E94-3F90-FD7F-9B63-4B1B3FC62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n 46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265895E-7D06-B6F3-BCAA-7285E5848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1595"/>
            <a:ext cx="12192000" cy="7093527"/>
          </a:xfrm>
          <a:prstGeom prst="rect">
            <a:avLst/>
          </a:prstGeom>
        </p:spPr>
      </p:pic>
      <p:pic>
        <p:nvPicPr>
          <p:cNvPr id="28" name="Imagen 27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88902A9F-F219-5D78-7A52-3989E41F4E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29" name="Imagen 28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DB392CA5-3785-6502-688F-F36514C8BB7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30" name="Imagen 29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ACDF15E3-DD4E-BFF3-F04A-493476E9DEF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1" name="Imagen 30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E1CFC1E2-4FC1-4F11-4A7F-A0D969EE221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2" name="Imagen 3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549BDC61-CA4F-1B97-33C9-BF558D2AF6C3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3" name="Imagen 32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EF4C408B-2599-06B9-2CB0-8B0ED0271E3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4" name="Imagen 33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A3D60CE0-74D7-D0B5-B4B5-3366BCEDA8B9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5" name="Imagen 3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5FDECC29-6C0C-F679-FAFC-E3B579C3C62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6" name="Imagen 35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6D3BF144-B4EA-400B-FC28-5C3D22938C6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7" name="Imagen 36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80C4C841-745A-0A50-AE0E-C0AA0A632A8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38" name="Imagen 37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E77DA74E-AD2B-E179-CAF0-53BF9DD1A04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9" name="Imagen 38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A1028F0E-1151-E8DA-8320-A2B842DCA9F2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40" name="Imagen 39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6D35EB3E-A9D8-3B07-A7C4-D91369FBBFF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41" name="Imagen 40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F816D537-145A-695B-5DB4-E8B0CC3D1BE0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42" name="Imagen 41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C83C1B3C-CA30-8B7B-2FBF-AD864854E83D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3" name="Imagen 42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472D7A67-2752-BBB7-E967-F25E87AA5AA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4" name="Imagen 4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0304438-A6BC-AC03-9692-2B6C2B15C4F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45" name="Imagen 44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25AE6CE3-E7B9-348A-29FA-5355BC1035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001875E-BBFB-D5B5-3A2B-8F8E43003520}"/>
              </a:ext>
            </a:extLst>
          </p:cNvPr>
          <p:cNvSpPr/>
          <p:nvPr/>
        </p:nvSpPr>
        <p:spPr>
          <a:xfrm>
            <a:off x="1287052" y="254615"/>
            <a:ext cx="7536908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Que ve un humano?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388D865-8A35-5714-A2E6-F3D848996200}"/>
              </a:ext>
            </a:extLst>
          </p:cNvPr>
          <p:cNvSpPr/>
          <p:nvPr/>
        </p:nvSpPr>
        <p:spPr>
          <a:xfrm>
            <a:off x="1836940" y="1585251"/>
            <a:ext cx="3543992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1000" endPos="73000" dir="5400000" sy="-100000" algn="bl" rotWithShape="0"/>
                </a:effectLst>
                <a:latin typeface="Retro Gaming" panose="00000400000000000000" pitchFamily="2" charset="0"/>
              </a:rPr>
              <a:t>Posición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62CCE6D-6B8D-4063-6F94-40244F64A817}"/>
              </a:ext>
            </a:extLst>
          </p:cNvPr>
          <p:cNvSpPr/>
          <p:nvPr/>
        </p:nvSpPr>
        <p:spPr>
          <a:xfrm>
            <a:off x="7217872" y="1585251"/>
            <a:ext cx="3543992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1000" endPos="73000" dir="5400000" sy="-100000" algn="bl" rotWithShape="0"/>
                </a:effectLst>
                <a:latin typeface="Retro Gaming" panose="00000400000000000000" pitchFamily="2" charset="0"/>
              </a:rPr>
              <a:t>Altura</a:t>
            </a:r>
          </a:p>
        </p:txBody>
      </p:sp>
      <p:pic>
        <p:nvPicPr>
          <p:cNvPr id="7" name="Imagen 6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4B7214D7-CD13-1AE5-BA5F-D16A942435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4" r="38265"/>
          <a:stretch>
            <a:fillRect/>
          </a:stretch>
        </p:blipFill>
        <p:spPr>
          <a:xfrm>
            <a:off x="1973156" y="2638888"/>
            <a:ext cx="3271560" cy="3705242"/>
          </a:xfrm>
          <a:prstGeom prst="rect">
            <a:avLst/>
          </a:prstGeom>
          <a:effectLst>
            <a:outerShdw blurRad="927100" sx="111000" sy="111000" algn="ctr" rotWithShape="0">
              <a:schemeClr val="bg1">
                <a:alpha val="14000"/>
              </a:schemeClr>
            </a:outerShdw>
          </a:effectLst>
        </p:spPr>
      </p:pic>
      <p:pic>
        <p:nvPicPr>
          <p:cNvPr id="9" name="Imagen 8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F0FCB214-FB7A-6C1F-133E-8239F3A016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0" r="37273"/>
          <a:stretch>
            <a:fillRect/>
          </a:stretch>
        </p:blipFill>
        <p:spPr>
          <a:xfrm>
            <a:off x="7300404" y="2638888"/>
            <a:ext cx="3378928" cy="3705242"/>
          </a:xfrm>
          <a:prstGeom prst="rect">
            <a:avLst/>
          </a:prstGeom>
          <a:effectLst>
            <a:outerShdw blurRad="927100" sx="111000" sy="111000" algn="ctr" rotWithShape="0">
              <a:schemeClr val="bg1">
                <a:alpha val="14000"/>
              </a:schemeClr>
            </a:outerShdw>
          </a:effectLst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0E2CD260-6538-412B-93D6-5FB7E51FE4E1}"/>
              </a:ext>
            </a:extLst>
          </p:cNvPr>
          <p:cNvGrpSpPr/>
          <p:nvPr/>
        </p:nvGrpSpPr>
        <p:grpSpPr>
          <a:xfrm>
            <a:off x="5403251" y="2332126"/>
            <a:ext cx="1858571" cy="1858571"/>
            <a:chOff x="5946877" y="-463906"/>
            <a:chExt cx="2816656" cy="2816656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79B7A472-6E69-C04F-E404-4169471AF050}"/>
                </a:ext>
              </a:extLst>
            </p:cNvPr>
            <p:cNvSpPr/>
            <p:nvPr/>
          </p:nvSpPr>
          <p:spPr>
            <a:xfrm>
              <a:off x="5946877" y="-46390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rgbClr val="FF0000">
                    <a:lumMod val="76000"/>
                    <a:alpha val="66000"/>
                  </a:srgb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1837C764-AA4E-F83D-2042-48EE33A43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prstClr val="black"/>
                <a:srgbClr val="FF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aturation sat="4000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6259830" y="277673"/>
              <a:ext cx="2190750" cy="1333500"/>
            </a:xfrm>
            <a:prstGeom prst="rect">
              <a:avLst/>
            </a:prstGeom>
          </p:spPr>
        </p:pic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0F144F13-BA4A-184A-93C6-F294729AD3A0}"/>
              </a:ext>
            </a:extLst>
          </p:cNvPr>
          <p:cNvGrpSpPr/>
          <p:nvPr/>
        </p:nvGrpSpPr>
        <p:grpSpPr>
          <a:xfrm>
            <a:off x="5332553" y="4311011"/>
            <a:ext cx="1858571" cy="1858571"/>
            <a:chOff x="8965125" y="-463906"/>
            <a:chExt cx="2816656" cy="2816656"/>
          </a:xfrm>
        </p:grpSpPr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C20579F5-693B-F36F-E2D1-557799DDDCF4}"/>
                </a:ext>
              </a:extLst>
            </p:cNvPr>
            <p:cNvSpPr/>
            <p:nvPr/>
          </p:nvSpPr>
          <p:spPr>
            <a:xfrm>
              <a:off x="8965125" y="-46390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rgbClr val="FFFF00">
                    <a:alpha val="64000"/>
                    <a:lumMod val="72000"/>
                  </a:srgb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9A1EBB20-815D-74F4-2A80-BCCC7759E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277673"/>
              <a:ext cx="2190750" cy="1333500"/>
            </a:xfrm>
            <a:prstGeom prst="rect">
              <a:avLst/>
            </a:prstGeom>
          </p:spPr>
        </p:pic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C2C08536-C4D7-8F48-E55C-F1A60DA92EFE}"/>
              </a:ext>
            </a:extLst>
          </p:cNvPr>
          <p:cNvGrpSpPr/>
          <p:nvPr/>
        </p:nvGrpSpPr>
        <p:grpSpPr>
          <a:xfrm>
            <a:off x="5380932" y="3315169"/>
            <a:ext cx="1858571" cy="1858571"/>
            <a:chOff x="9030796" y="1120116"/>
            <a:chExt cx="2816656" cy="2816656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4D3E2A24-68E0-6799-9E06-17C07AF89206}"/>
                </a:ext>
              </a:extLst>
            </p:cNvPr>
            <p:cNvSpPr/>
            <p:nvPr/>
          </p:nvSpPr>
          <p:spPr>
            <a:xfrm>
              <a:off x="9030796" y="1120116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alpha val="66000"/>
                    <a:lumMod val="80000"/>
                    <a:lumOff val="20000"/>
                  </a:scheme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B1BE7961-3CC1-59E3-74D4-949B45ECF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1962561"/>
              <a:ext cx="2190750" cy="1333500"/>
            </a:xfrm>
            <a:prstGeom prst="rect">
              <a:avLst/>
            </a:prstGeom>
          </p:spPr>
        </p:pic>
      </p:grpSp>
      <p:sp>
        <p:nvSpPr>
          <p:cNvPr id="48" name="Forma libre: forma 47">
            <a:extLst>
              <a:ext uri="{FF2B5EF4-FFF2-40B4-BE49-F238E27FC236}">
                <a16:creationId xmlns:a16="http://schemas.microsoft.com/office/drawing/2014/main" id="{525B834A-E53C-6C1C-9725-2D365104D88D}"/>
              </a:ext>
            </a:extLst>
          </p:cNvPr>
          <p:cNvSpPr/>
          <p:nvPr/>
        </p:nvSpPr>
        <p:spPr>
          <a:xfrm rot="5400000">
            <a:off x="-3119197" y="4401131"/>
            <a:ext cx="6886937" cy="1678329"/>
          </a:xfrm>
          <a:custGeom>
            <a:avLst/>
            <a:gdLst>
              <a:gd name="connsiteX0" fmla="*/ 0 w 6886937"/>
              <a:gd name="connsiteY0" fmla="*/ 0 h 1678329"/>
              <a:gd name="connsiteX1" fmla="*/ 1585732 w 6886937"/>
              <a:gd name="connsiteY1" fmla="*/ 0 h 1678329"/>
              <a:gd name="connsiteX2" fmla="*/ 1585732 w 6886937"/>
              <a:gd name="connsiteY2" fmla="*/ 729205 h 1678329"/>
              <a:gd name="connsiteX3" fmla="*/ 3993266 w 6886937"/>
              <a:gd name="connsiteY3" fmla="*/ 729205 h 1678329"/>
              <a:gd name="connsiteX4" fmla="*/ 3993266 w 6886937"/>
              <a:gd name="connsiteY4" fmla="*/ 405114 h 1678329"/>
              <a:gd name="connsiteX5" fmla="*/ 5463251 w 6886937"/>
              <a:gd name="connsiteY5" fmla="*/ 405114 h 1678329"/>
              <a:gd name="connsiteX6" fmla="*/ 5463251 w 6886937"/>
              <a:gd name="connsiteY6" fmla="*/ 1678329 h 1678329"/>
              <a:gd name="connsiteX7" fmla="*/ 5463251 w 6886937"/>
              <a:gd name="connsiteY7" fmla="*/ 902825 h 1678329"/>
              <a:gd name="connsiteX8" fmla="*/ 6886937 w 6886937"/>
              <a:gd name="connsiteY8" fmla="*/ 902825 h 167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86937" h="1678329">
                <a:moveTo>
                  <a:pt x="0" y="0"/>
                </a:moveTo>
                <a:lnTo>
                  <a:pt x="1585732" y="0"/>
                </a:lnTo>
                <a:lnTo>
                  <a:pt x="1585732" y="729205"/>
                </a:lnTo>
                <a:lnTo>
                  <a:pt x="3993266" y="729205"/>
                </a:lnTo>
                <a:lnTo>
                  <a:pt x="3993266" y="405114"/>
                </a:lnTo>
                <a:lnTo>
                  <a:pt x="5463251" y="405114"/>
                </a:lnTo>
                <a:lnTo>
                  <a:pt x="5463251" y="1678329"/>
                </a:lnTo>
                <a:lnTo>
                  <a:pt x="5463251" y="902825"/>
                </a:lnTo>
                <a:lnTo>
                  <a:pt x="6886937" y="902825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1" name="Forma libre: forma 50">
            <a:extLst>
              <a:ext uri="{FF2B5EF4-FFF2-40B4-BE49-F238E27FC236}">
                <a16:creationId xmlns:a16="http://schemas.microsoft.com/office/drawing/2014/main" id="{BE346E10-C1A8-54CE-172C-71C7FD6F83D2}"/>
              </a:ext>
            </a:extLst>
          </p:cNvPr>
          <p:cNvSpPr/>
          <p:nvPr/>
        </p:nvSpPr>
        <p:spPr>
          <a:xfrm rot="5400000">
            <a:off x="8416273" y="2416343"/>
            <a:ext cx="6829064" cy="810227"/>
          </a:xfrm>
          <a:custGeom>
            <a:avLst/>
            <a:gdLst>
              <a:gd name="connsiteX0" fmla="*/ 0 w 6829064"/>
              <a:gd name="connsiteY0" fmla="*/ 810227 h 810227"/>
              <a:gd name="connsiteX1" fmla="*/ 1064871 w 6829064"/>
              <a:gd name="connsiteY1" fmla="*/ 810227 h 810227"/>
              <a:gd name="connsiteX2" fmla="*/ 1064871 w 6829064"/>
              <a:gd name="connsiteY2" fmla="*/ 0 h 810227"/>
              <a:gd name="connsiteX3" fmla="*/ 1064871 w 6829064"/>
              <a:gd name="connsiteY3" fmla="*/ 405113 h 810227"/>
              <a:gd name="connsiteX4" fmla="*/ 6829064 w 6829064"/>
              <a:gd name="connsiteY4" fmla="*/ 405113 h 81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9064" h="810227">
                <a:moveTo>
                  <a:pt x="0" y="810227"/>
                </a:moveTo>
                <a:lnTo>
                  <a:pt x="1064871" y="810227"/>
                </a:lnTo>
                <a:lnTo>
                  <a:pt x="1064871" y="0"/>
                </a:lnTo>
                <a:lnTo>
                  <a:pt x="1064871" y="405113"/>
                </a:lnTo>
                <a:lnTo>
                  <a:pt x="6829064" y="405113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3901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8" dur="7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71496-2B78-F558-155A-1D130B855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n 4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1649FCFB-0B09-162B-4930-6570A061B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1595"/>
            <a:ext cx="12192000" cy="7093527"/>
          </a:xfrm>
          <a:prstGeom prst="rect">
            <a:avLst/>
          </a:prstGeom>
        </p:spPr>
      </p:pic>
      <p:pic>
        <p:nvPicPr>
          <p:cNvPr id="26" name="Imagen 25" descr="Dibujo abstracto de colores&#10;&#10;El contenido generado por IA puede ser incorrecto.">
            <a:extLst>
              <a:ext uri="{FF2B5EF4-FFF2-40B4-BE49-F238E27FC236}">
                <a16:creationId xmlns:a16="http://schemas.microsoft.com/office/drawing/2014/main" id="{D726BD95-0DA3-136A-7F48-27ADB195EA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1" y="-1242558"/>
            <a:ext cx="1235472" cy="718820"/>
          </a:xfrm>
          <a:prstGeom prst="rect">
            <a:avLst/>
          </a:prstGeom>
          <a:noFill/>
          <a:effectLst>
            <a:outerShdw blurRad="558800" dir="8040000" sx="167000" sy="167000" algn="ctr" rotWithShape="0">
              <a:srgbClr val="FF0000">
                <a:alpha val="61000"/>
              </a:srgbClr>
            </a:outerShdw>
          </a:effectLst>
        </p:spPr>
      </p:pic>
      <p:pic>
        <p:nvPicPr>
          <p:cNvPr id="27" name="Imagen 26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03B83689-5045-B5FA-37BE-0DA495FB03A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1" y="-2748966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28" name="Imagen 27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C14627B0-4D63-3960-FAF7-4DDD46C5DF0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80" y="-1069579"/>
            <a:ext cx="1047750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29" name="Imagen 28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D71B35DA-0563-EC43-6B44-403BF55673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5" y="-1307067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0" name="Imagen 29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A21299A7-73DE-DEF9-C227-DA8A29A19CE1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683" y="-2378607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1" name="Imagen 30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C5828DB0-E865-8CFC-91C4-2B8A12F9B8C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906" y="-3302488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2" name="Imagen 31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1E462EA9-4B74-89B9-0A10-EE13220C6A0B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97" y="-1224096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33" name="Imagen 32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9352C91B-6FC3-381D-18EE-18F2E618FCB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76757" y="-2292671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34" name="Imagen 33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9412A5D5-9299-E829-76A6-B607ACF422C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6254" y="-2623672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5" name="Imagen 34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33A4DCDC-1E5D-EC3C-9A2D-E164A75F997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0125" y="-2554389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pic>
        <p:nvPicPr>
          <p:cNvPr id="36" name="Imagen 35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B4DBFE86-4B76-75E0-41D2-1662D237366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650" y="-1278804"/>
            <a:ext cx="1047750" cy="609600"/>
          </a:xfrm>
          <a:prstGeom prst="rect">
            <a:avLst/>
          </a:prstGeom>
          <a:effectLst>
            <a:outerShdw blurRad="419100" dist="38100" dir="4980000" sx="168000" sy="168000" algn="ctr" rotWithShape="0">
              <a:srgbClr val="FFC000">
                <a:alpha val="40000"/>
              </a:srgbClr>
            </a:outerShdw>
          </a:effectLst>
        </p:spPr>
      </p:pic>
      <p:pic>
        <p:nvPicPr>
          <p:cNvPr id="37" name="Imagen 36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67838449-2B08-F0E7-05E8-117D521739C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1208" y="-2203875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38" name="Imagen 37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2EFF4815-7564-8263-A412-83B479EACCB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08769" y="-2248218"/>
            <a:ext cx="1047750" cy="609600"/>
          </a:xfrm>
          <a:prstGeom prst="rect">
            <a:avLst/>
          </a:prstGeom>
          <a:effectLst>
            <a:outerShdw blurRad="292100" sx="161000" sy="161000" algn="ctr" rotWithShape="0">
              <a:schemeClr val="accent1">
                <a:lumMod val="60000"/>
                <a:lumOff val="40000"/>
                <a:alpha val="88000"/>
              </a:schemeClr>
            </a:outerShdw>
          </a:effectLst>
        </p:spPr>
      </p:pic>
      <p:pic>
        <p:nvPicPr>
          <p:cNvPr id="39" name="Imagen 38" descr="Pantalla negra con letras blancas&#10;&#10;El contenido generado por IA puede ser incorrecto.">
            <a:extLst>
              <a:ext uri="{FF2B5EF4-FFF2-40B4-BE49-F238E27FC236}">
                <a16:creationId xmlns:a16="http://schemas.microsoft.com/office/drawing/2014/main" id="{14267F87-9555-0372-E373-C18B9ABBF1B9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6641" y="-1920291"/>
            <a:ext cx="1047750" cy="609600"/>
          </a:xfrm>
          <a:prstGeom prst="rect">
            <a:avLst/>
          </a:prstGeom>
          <a:effectLst>
            <a:outerShdw blurRad="431800" sx="167000" sy="167000" algn="ctr" rotWithShape="0">
              <a:schemeClr val="accent5">
                <a:alpha val="68000"/>
              </a:schemeClr>
            </a:outerShdw>
          </a:effectLst>
        </p:spPr>
      </p:pic>
      <p:pic>
        <p:nvPicPr>
          <p:cNvPr id="40" name="Imagen 39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F85689A3-08B1-6FBF-C887-3C072901C974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31207" y="-1920291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1" name="Imagen 40" descr="Dibujo en fondo negro&#10;&#10;El contenido generado por IA puede ser incorrecto.">
            <a:extLst>
              <a:ext uri="{FF2B5EF4-FFF2-40B4-BE49-F238E27FC236}">
                <a16:creationId xmlns:a16="http://schemas.microsoft.com/office/drawing/2014/main" id="{B85DFB52-B30F-F4B7-B65B-AE6A33DDA387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367" y="-2889340"/>
            <a:ext cx="1047750" cy="609600"/>
          </a:xfrm>
          <a:prstGeom prst="rect">
            <a:avLst/>
          </a:prstGeom>
          <a:effectLst>
            <a:outerShdw blurRad="355600" dist="50800" sx="137000" sy="137000" algn="ctr" rotWithShape="0">
              <a:srgbClr val="FFFF00">
                <a:alpha val="56000"/>
              </a:srgbClr>
            </a:outerShdw>
          </a:effectLst>
        </p:spPr>
      </p:pic>
      <p:pic>
        <p:nvPicPr>
          <p:cNvPr id="42" name="Imagen 41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834298B-D691-84A4-06C4-DCE5FD848C7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00510" y="-1804817"/>
            <a:ext cx="1246498" cy="609600"/>
          </a:xfrm>
          <a:prstGeom prst="rect">
            <a:avLst/>
          </a:prstGeom>
          <a:effectLst>
            <a:outerShdw blurRad="381000" dist="76200" dir="1500000" sx="167000" sy="167000" algn="ctr" rotWithShape="0">
              <a:srgbClr val="0070C0">
                <a:alpha val="65000"/>
              </a:srgbClr>
            </a:outerShdw>
          </a:effectLst>
        </p:spPr>
      </p:pic>
      <p:pic>
        <p:nvPicPr>
          <p:cNvPr id="43" name="Imagen 42" descr="Imagen que contiene objeto, reloj, dibujo&#10;&#10;El contenido generado por IA puede ser incorrecto.">
            <a:extLst>
              <a:ext uri="{FF2B5EF4-FFF2-40B4-BE49-F238E27FC236}">
                <a16:creationId xmlns:a16="http://schemas.microsoft.com/office/drawing/2014/main" id="{EC740C62-77C7-9E92-A02B-F723E909F8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82324" y="-2564102"/>
            <a:ext cx="1047750" cy="609600"/>
          </a:xfrm>
          <a:prstGeom prst="rect">
            <a:avLst/>
          </a:prstGeom>
          <a:effectLst>
            <a:outerShdw blurRad="330200" sx="143000" sy="143000" algn="ctr" rotWithShape="0">
              <a:srgbClr val="00B050">
                <a:alpha val="83000"/>
              </a:srgbClr>
            </a:outerShdw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AAD2F60-1BD5-A20F-A79C-CB1AB0A5E58A}"/>
              </a:ext>
            </a:extLst>
          </p:cNvPr>
          <p:cNvSpPr/>
          <p:nvPr/>
        </p:nvSpPr>
        <p:spPr>
          <a:xfrm>
            <a:off x="1287052" y="254615"/>
            <a:ext cx="7536908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s-MX" sz="5400" b="0" cap="none" spc="0" dirty="0">
                <a:ln w="0"/>
                <a:solidFill>
                  <a:schemeClr val="bg1"/>
                </a:solidFill>
                <a:latin typeface="Century" panose="02040604050505020304" pitchFamily="18" charset="0"/>
              </a:rPr>
              <a:t>Que ve un humano?</a:t>
            </a:r>
            <a:endParaRPr lang="es-ES" sz="5400" b="0" cap="none" spc="0" dirty="0">
              <a:ln w="0"/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6D8D25B-79AD-4FDC-2E02-B383CBA956AA}"/>
              </a:ext>
            </a:extLst>
          </p:cNvPr>
          <p:cNvSpPr/>
          <p:nvPr/>
        </p:nvSpPr>
        <p:spPr>
          <a:xfrm>
            <a:off x="1836940" y="1585251"/>
            <a:ext cx="3543992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1000" endPos="73000" dir="5400000" sy="-100000" algn="bl" rotWithShape="0"/>
                </a:effectLst>
                <a:latin typeface="Retro Gaming" panose="00000400000000000000" pitchFamily="2" charset="0"/>
              </a:rPr>
              <a:t>Rotación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8EA47BF-FD60-3346-C82E-B8D4C40059A0}"/>
              </a:ext>
            </a:extLst>
          </p:cNvPr>
          <p:cNvSpPr/>
          <p:nvPr/>
        </p:nvSpPr>
        <p:spPr>
          <a:xfrm>
            <a:off x="7217872" y="1585251"/>
            <a:ext cx="3543992" cy="646331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solidFill>
                  <a:schemeClr val="bg1"/>
                </a:solidFill>
                <a:effectLst>
                  <a:reflection blurRad="6350" stA="21000" endPos="73000" dir="5400000" sy="-100000" algn="bl" rotWithShape="0"/>
                </a:effectLst>
                <a:latin typeface="Retro Gaming" panose="00000400000000000000" pitchFamily="2" charset="0"/>
              </a:rPr>
              <a:t>Colocar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C034C12-63B0-8EC7-912B-D4F7EDBEFB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3" r="37855"/>
          <a:stretch>
            <a:fillRect/>
          </a:stretch>
        </p:blipFill>
        <p:spPr>
          <a:xfrm>
            <a:off x="1973156" y="2638888"/>
            <a:ext cx="3271560" cy="3705242"/>
          </a:xfrm>
          <a:prstGeom prst="rect">
            <a:avLst/>
          </a:prstGeom>
          <a:effectLst>
            <a:outerShdw blurRad="927100" sx="111000" sy="111000" algn="ctr" rotWithShape="0">
              <a:schemeClr val="bg1">
                <a:alpha val="14000"/>
              </a:scheme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208721F-9A45-5564-0E99-D97AF7DF91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4" r="37648"/>
          <a:stretch>
            <a:fillRect/>
          </a:stretch>
        </p:blipFill>
        <p:spPr>
          <a:xfrm>
            <a:off x="7300404" y="2638888"/>
            <a:ext cx="3378928" cy="3705242"/>
          </a:xfrm>
          <a:prstGeom prst="rect">
            <a:avLst/>
          </a:prstGeom>
          <a:effectLst>
            <a:outerShdw blurRad="927100" sx="111000" sy="111000" algn="ctr" rotWithShape="0">
              <a:schemeClr val="bg1">
                <a:alpha val="14000"/>
              </a:schemeClr>
            </a:outerShdw>
          </a:effec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A626742D-C01C-76ED-35F9-4A37847A19FA}"/>
              </a:ext>
            </a:extLst>
          </p:cNvPr>
          <p:cNvGrpSpPr/>
          <p:nvPr/>
        </p:nvGrpSpPr>
        <p:grpSpPr>
          <a:xfrm>
            <a:off x="5055506" y="3077844"/>
            <a:ext cx="2628261" cy="2628261"/>
            <a:chOff x="5899772" y="2537805"/>
            <a:chExt cx="3131024" cy="3131024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811A6BB8-1CF2-D1A3-ECFD-7BD8AB3154AB}"/>
                </a:ext>
              </a:extLst>
            </p:cNvPr>
            <p:cNvSpPr/>
            <p:nvPr/>
          </p:nvSpPr>
          <p:spPr>
            <a:xfrm>
              <a:off x="5899772" y="2537805"/>
              <a:ext cx="3131024" cy="3131024"/>
            </a:xfrm>
            <a:prstGeom prst="ellipse">
              <a:avLst/>
            </a:prstGeom>
            <a:gradFill flip="none" rotWithShape="1">
              <a:gsLst>
                <a:gs pos="16000">
                  <a:srgbClr val="0070C0">
                    <a:lumMod val="88000"/>
                    <a:alpha val="54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22A9AF56-72A6-85E6-6C2A-28C75D31E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3870" y="3436567"/>
              <a:ext cx="2190750" cy="1333500"/>
            </a:xfrm>
            <a:prstGeom prst="rect">
              <a:avLst/>
            </a:prstGeom>
          </p:spPr>
        </p:pic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BE0B10AA-9620-4412-72A5-CC28F6F8BCAD}"/>
              </a:ext>
            </a:extLst>
          </p:cNvPr>
          <p:cNvGrpSpPr/>
          <p:nvPr/>
        </p:nvGrpSpPr>
        <p:grpSpPr>
          <a:xfrm>
            <a:off x="4958430" y="1585251"/>
            <a:ext cx="2628261" cy="2628261"/>
            <a:chOff x="8730291" y="2528444"/>
            <a:chExt cx="3131024" cy="3131024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CF61AFBC-4007-56BD-8043-0C1730C8D499}"/>
                </a:ext>
              </a:extLst>
            </p:cNvPr>
            <p:cNvSpPr/>
            <p:nvPr/>
          </p:nvSpPr>
          <p:spPr>
            <a:xfrm>
              <a:off x="8730291" y="2528444"/>
              <a:ext cx="3131024" cy="3131024"/>
            </a:xfrm>
            <a:prstGeom prst="ellipse">
              <a:avLst/>
            </a:prstGeom>
            <a:gradFill flip="none" rotWithShape="1">
              <a:gsLst>
                <a:gs pos="16000">
                  <a:srgbClr val="00B050">
                    <a:alpha val="56000"/>
                  </a:srgbClr>
                </a:gs>
                <a:gs pos="62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2" name="Imagen 21" descr="Imagen que contiene objeto, reloj, dibujo&#10;&#10;El contenido generado por IA puede ser incorrecto.">
              <a:extLst>
                <a:ext uri="{FF2B5EF4-FFF2-40B4-BE49-F238E27FC236}">
                  <a16:creationId xmlns:a16="http://schemas.microsoft.com/office/drawing/2014/main" id="{08DC08C3-2857-DBB0-D26D-BB599C9DE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8078" y="3436567"/>
              <a:ext cx="2190750" cy="1333500"/>
            </a:xfrm>
            <a:prstGeom prst="rect">
              <a:avLst/>
            </a:prstGeom>
          </p:spPr>
        </p:pic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EC285273-E6A5-3707-F697-AE3DEE1D201A}"/>
              </a:ext>
            </a:extLst>
          </p:cNvPr>
          <p:cNvGrpSpPr/>
          <p:nvPr/>
        </p:nvGrpSpPr>
        <p:grpSpPr>
          <a:xfrm>
            <a:off x="5055506" y="4670073"/>
            <a:ext cx="2415904" cy="2415904"/>
            <a:chOff x="6008614" y="1036950"/>
            <a:chExt cx="2816656" cy="2816656"/>
          </a:xfrm>
        </p:grpSpPr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904DD269-F3B8-96FF-266F-5126C265A39C}"/>
                </a:ext>
              </a:extLst>
            </p:cNvPr>
            <p:cNvSpPr/>
            <p:nvPr/>
          </p:nvSpPr>
          <p:spPr>
            <a:xfrm>
              <a:off x="6008614" y="1036950"/>
              <a:ext cx="2816656" cy="2816656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  <a:alpha val="50000"/>
                  </a:schemeClr>
                </a:gs>
                <a:gs pos="58000">
                  <a:srgbClr val="FF0000">
                    <a:alpha val="0"/>
                    <a:lumMod val="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A233CC0C-A2F1-A2A8-CEB5-867F0C009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830" y="1751679"/>
              <a:ext cx="2190750" cy="1333500"/>
            </a:xfrm>
            <a:prstGeom prst="rect">
              <a:avLst/>
            </a:prstGeom>
          </p:spPr>
        </p:pic>
      </p:grpSp>
      <p:sp>
        <p:nvSpPr>
          <p:cNvPr id="45" name="Forma libre: forma 44">
            <a:extLst>
              <a:ext uri="{FF2B5EF4-FFF2-40B4-BE49-F238E27FC236}">
                <a16:creationId xmlns:a16="http://schemas.microsoft.com/office/drawing/2014/main" id="{D5BB6E95-3795-5270-C855-5DBD28BF8291}"/>
              </a:ext>
            </a:extLst>
          </p:cNvPr>
          <p:cNvSpPr/>
          <p:nvPr/>
        </p:nvSpPr>
        <p:spPr>
          <a:xfrm rot="5400000">
            <a:off x="-3119197" y="4401131"/>
            <a:ext cx="6886937" cy="1678329"/>
          </a:xfrm>
          <a:custGeom>
            <a:avLst/>
            <a:gdLst>
              <a:gd name="connsiteX0" fmla="*/ 0 w 6886937"/>
              <a:gd name="connsiteY0" fmla="*/ 0 h 1678329"/>
              <a:gd name="connsiteX1" fmla="*/ 1585732 w 6886937"/>
              <a:gd name="connsiteY1" fmla="*/ 0 h 1678329"/>
              <a:gd name="connsiteX2" fmla="*/ 1585732 w 6886937"/>
              <a:gd name="connsiteY2" fmla="*/ 729205 h 1678329"/>
              <a:gd name="connsiteX3" fmla="*/ 3993266 w 6886937"/>
              <a:gd name="connsiteY3" fmla="*/ 729205 h 1678329"/>
              <a:gd name="connsiteX4" fmla="*/ 3993266 w 6886937"/>
              <a:gd name="connsiteY4" fmla="*/ 405114 h 1678329"/>
              <a:gd name="connsiteX5" fmla="*/ 5463251 w 6886937"/>
              <a:gd name="connsiteY5" fmla="*/ 405114 h 1678329"/>
              <a:gd name="connsiteX6" fmla="*/ 5463251 w 6886937"/>
              <a:gd name="connsiteY6" fmla="*/ 1678329 h 1678329"/>
              <a:gd name="connsiteX7" fmla="*/ 5463251 w 6886937"/>
              <a:gd name="connsiteY7" fmla="*/ 902825 h 1678329"/>
              <a:gd name="connsiteX8" fmla="*/ 6886937 w 6886937"/>
              <a:gd name="connsiteY8" fmla="*/ 902825 h 167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86937" h="1678329">
                <a:moveTo>
                  <a:pt x="0" y="0"/>
                </a:moveTo>
                <a:lnTo>
                  <a:pt x="1585732" y="0"/>
                </a:lnTo>
                <a:lnTo>
                  <a:pt x="1585732" y="729205"/>
                </a:lnTo>
                <a:lnTo>
                  <a:pt x="3993266" y="729205"/>
                </a:lnTo>
                <a:lnTo>
                  <a:pt x="3993266" y="405114"/>
                </a:lnTo>
                <a:lnTo>
                  <a:pt x="5463251" y="405114"/>
                </a:lnTo>
                <a:lnTo>
                  <a:pt x="5463251" y="1678329"/>
                </a:lnTo>
                <a:lnTo>
                  <a:pt x="5463251" y="902825"/>
                </a:lnTo>
                <a:lnTo>
                  <a:pt x="6886937" y="902825"/>
                </a:ln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Forma libre: forma 45">
            <a:extLst>
              <a:ext uri="{FF2B5EF4-FFF2-40B4-BE49-F238E27FC236}">
                <a16:creationId xmlns:a16="http://schemas.microsoft.com/office/drawing/2014/main" id="{645F7BEE-91E6-7EEF-CC32-4A8289BFADAC}"/>
              </a:ext>
            </a:extLst>
          </p:cNvPr>
          <p:cNvSpPr/>
          <p:nvPr/>
        </p:nvSpPr>
        <p:spPr>
          <a:xfrm rot="5400000">
            <a:off x="8416273" y="2416343"/>
            <a:ext cx="6829064" cy="810227"/>
          </a:xfrm>
          <a:custGeom>
            <a:avLst/>
            <a:gdLst>
              <a:gd name="connsiteX0" fmla="*/ 0 w 6829064"/>
              <a:gd name="connsiteY0" fmla="*/ 810227 h 810227"/>
              <a:gd name="connsiteX1" fmla="*/ 1064871 w 6829064"/>
              <a:gd name="connsiteY1" fmla="*/ 810227 h 810227"/>
              <a:gd name="connsiteX2" fmla="*/ 1064871 w 6829064"/>
              <a:gd name="connsiteY2" fmla="*/ 0 h 810227"/>
              <a:gd name="connsiteX3" fmla="*/ 1064871 w 6829064"/>
              <a:gd name="connsiteY3" fmla="*/ 405113 h 810227"/>
              <a:gd name="connsiteX4" fmla="*/ 6829064 w 6829064"/>
              <a:gd name="connsiteY4" fmla="*/ 405113 h 81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9064" h="810227">
                <a:moveTo>
                  <a:pt x="0" y="810227"/>
                </a:moveTo>
                <a:lnTo>
                  <a:pt x="1064871" y="810227"/>
                </a:lnTo>
                <a:lnTo>
                  <a:pt x="1064871" y="0"/>
                </a:lnTo>
                <a:lnTo>
                  <a:pt x="1064871" y="405113"/>
                </a:lnTo>
                <a:lnTo>
                  <a:pt x="6829064" y="405113"/>
                </a:lnTo>
              </a:path>
            </a:pathLst>
          </a:cu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68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65787 L -3.95833E-6 1.9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2.89468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-4.16667E-6 2.89467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7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48148E-6 L -4.16667E-6 1.8453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2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3264 L -3.95833E-6 1.64351 " pathEditMode="relative" rAng="0" ptsTypes="AA">
                                      <p:cBhvr>
                                        <p:cTn id="20" dur="8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7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26436 L -0.00313 1.96898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66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3.33333E-6 1.500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3264 L -4.16667E-6 2.46689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9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3.125E-6 2.14675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73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50185 L 4.16667E-7 1.6921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69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50185 L 2.29167E-6 1.57338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75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L 2.08333E-7 1.90277 " pathEditMode="relative" rAng="0" ptsTypes="AA">
                                      <p:cBhvr>
                                        <p:cTn id="38" dur="7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7.40741E-7 L 1.25E-6 2.3794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95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1796</TotalTime>
  <Words>165</Words>
  <Application>Microsoft Office PowerPoint</Application>
  <PresentationFormat>Panorámica</PresentationFormat>
  <Paragraphs>60</Paragraphs>
  <Slides>13</Slides>
  <Notes>2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Cambria Math</vt:lpstr>
      <vt:lpstr>Century</vt:lpstr>
      <vt:lpstr>Retro Gaming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Dario Alejandro Vildoso Flores</dc:creator>
  <cp:lastModifiedBy>Dario Alejandro Vildoso Flores</cp:lastModifiedBy>
  <cp:revision>13</cp:revision>
  <dcterms:created xsi:type="dcterms:W3CDTF">2025-06-14T14:52:23Z</dcterms:created>
  <dcterms:modified xsi:type="dcterms:W3CDTF">2025-06-16T20:46:22Z</dcterms:modified>
</cp:coreProperties>
</file>

<file path=docProps/thumbnail.jpeg>
</file>